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Telegraf" panose="020B0604020202020204" charset="0"/>
      <p:regular r:id="rId13"/>
    </p:embeddedFont>
    <p:embeddedFont>
      <p:font typeface="Telegraf Bold" panose="020B0604020202020204" charset="0"/>
      <p:regular r:id="rId14"/>
    </p:embeddedFont>
    <p:embeddedFont>
      <p:font typeface="Telegraf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5223" y="1112384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586963" y="4592646"/>
            <a:ext cx="4174590" cy="4174590"/>
          </a:xfrm>
          <a:custGeom>
            <a:avLst/>
            <a:gdLst/>
            <a:ahLst/>
            <a:cxnLst/>
            <a:rect l="l" t="t" r="r" b="b"/>
            <a:pathLst>
              <a:path w="4174590" h="4174590">
                <a:moveTo>
                  <a:pt x="0" y="0"/>
                </a:moveTo>
                <a:lnTo>
                  <a:pt x="4174590" y="0"/>
                </a:lnTo>
                <a:lnTo>
                  <a:pt x="4174590" y="4174590"/>
                </a:lnTo>
                <a:lnTo>
                  <a:pt x="0" y="4174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1768911"/>
            <a:ext cx="13113158" cy="189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5"/>
              </a:lnSpc>
            </a:pPr>
            <a:r>
              <a:rPr lang="en-US" sz="13257" b="1" spc="-928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OOPS in PYTHON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06713" y="3579821"/>
            <a:ext cx="6365292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From Concepts to Clean, Resuable Code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89359" y="9440915"/>
            <a:ext cx="4344851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~ Presented by Rupali Shewale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68821"/>
            <a:ext cx="10479332" cy="497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991" lvl="1" indent="-306496" algn="just">
              <a:lnSpc>
                <a:spcPts val="3974"/>
              </a:lnSpc>
              <a:buFont typeface="Arial"/>
              <a:buChar char="•"/>
            </a:pPr>
            <a:r>
              <a:rPr lang="en-US" sz="2839" b="1">
                <a:solidFill>
                  <a:srgbClr val="464646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Object-Oriented Programming System (OOPS)</a:t>
            </a:r>
            <a:r>
              <a:rPr lang="en-US" sz="28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 is a programming paradigm that organizes code using objects and classes instead of only functions and logic.</a:t>
            </a:r>
          </a:p>
          <a:p>
            <a:pPr algn="just">
              <a:lnSpc>
                <a:spcPts val="3974"/>
              </a:lnSpc>
            </a:pPr>
            <a:endParaRPr lang="en-US" sz="2839">
              <a:solidFill>
                <a:srgbClr val="46464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612991" lvl="1" indent="-306496" algn="just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In OOPS, a program is divided into small, reusable, and manageable units called objects.</a:t>
            </a:r>
          </a:p>
          <a:p>
            <a:pPr algn="just">
              <a:lnSpc>
                <a:spcPts val="3974"/>
              </a:lnSpc>
            </a:pPr>
            <a:endParaRPr lang="en-US" sz="2839">
              <a:solidFill>
                <a:srgbClr val="46464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612991" lvl="1" indent="-306496" algn="just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Each object represents a real-world entity and contains both data (variables) and behavior (methods).</a:t>
            </a:r>
          </a:p>
          <a:p>
            <a:pPr algn="just">
              <a:lnSpc>
                <a:spcPts val="3974"/>
              </a:lnSpc>
              <a:spcBef>
                <a:spcPct val="0"/>
              </a:spcBef>
            </a:pPr>
            <a:endParaRPr lang="en-US" sz="2839">
              <a:solidFill>
                <a:srgbClr val="46464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32356" y="876300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55777" y="3061917"/>
            <a:ext cx="5229489" cy="3638414"/>
          </a:xfrm>
          <a:custGeom>
            <a:avLst/>
            <a:gdLst/>
            <a:ahLst/>
            <a:cxnLst/>
            <a:rect l="l" t="t" r="r" b="b"/>
            <a:pathLst>
              <a:path w="5229489" h="3638414">
                <a:moveTo>
                  <a:pt x="0" y="0"/>
                </a:moveTo>
                <a:lnTo>
                  <a:pt x="5229489" y="0"/>
                </a:lnTo>
                <a:lnTo>
                  <a:pt x="5229489" y="3638414"/>
                </a:lnTo>
                <a:lnTo>
                  <a:pt x="0" y="3638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49147" y="3061917"/>
            <a:ext cx="4763495" cy="3500184"/>
          </a:xfrm>
          <a:custGeom>
            <a:avLst/>
            <a:gdLst/>
            <a:ahLst/>
            <a:cxnLst/>
            <a:rect l="l" t="t" r="r" b="b"/>
            <a:pathLst>
              <a:path w="4763495" h="3500184">
                <a:moveTo>
                  <a:pt x="0" y="0"/>
                </a:moveTo>
                <a:lnTo>
                  <a:pt x="4763496" y="0"/>
                </a:lnTo>
                <a:lnTo>
                  <a:pt x="4763496" y="3500183"/>
                </a:lnTo>
                <a:lnTo>
                  <a:pt x="0" y="3500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84545" y="1273462"/>
            <a:ext cx="8533174" cy="75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58"/>
              </a:lnSpc>
            </a:pPr>
            <a:r>
              <a:rPr lang="en-US" sz="6217" b="1" spc="-435" dirty="0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From Pillars to Projects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2159042"/>
            <a:ext cx="5361266" cy="54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  <a:spcBef>
                <a:spcPct val="0"/>
              </a:spcBef>
            </a:pPr>
            <a:r>
              <a:rPr lang="en-US" sz="3039" b="1">
                <a:solidFill>
                  <a:srgbClr val="0377BA"/>
                </a:solidFill>
                <a:latin typeface="Telegraf Bold"/>
                <a:ea typeface="Telegraf Bold"/>
                <a:cs typeface="Telegraf Bold"/>
                <a:sym typeface="Telegraf Bold"/>
              </a:rPr>
              <a:t>E-Commerce Platform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9961" y="2174464"/>
            <a:ext cx="5361266" cy="54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  <a:spcBef>
                <a:spcPct val="0"/>
              </a:spcBef>
            </a:pPr>
            <a:r>
              <a:rPr lang="en-US" sz="3039" b="1">
                <a:solidFill>
                  <a:srgbClr val="0377BA"/>
                </a:solidFill>
                <a:latin typeface="Telegraf Bold"/>
                <a:ea typeface="Telegraf Bold"/>
                <a:cs typeface="Telegraf Bold"/>
                <a:sym typeface="Telegraf Bold"/>
              </a:rPr>
              <a:t>Banking Application</a:t>
            </a:r>
          </a:p>
        </p:txBody>
      </p:sp>
      <p:sp>
        <p:nvSpPr>
          <p:cNvPr id="8" name="AutoShape 8"/>
          <p:cNvSpPr/>
          <p:nvPr/>
        </p:nvSpPr>
        <p:spPr>
          <a:xfrm>
            <a:off x="9144000" y="2488291"/>
            <a:ext cx="0" cy="7008724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718413" y="6985077"/>
            <a:ext cx="7830274" cy="247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044" lvl="1" indent="-252522" algn="just">
              <a:lnSpc>
                <a:spcPts val="3274"/>
              </a:lnSpc>
              <a:buFont typeface="Arial"/>
              <a:buChar char="•"/>
            </a:pPr>
            <a:r>
              <a:rPr lang="en-US" sz="2339" b="1">
                <a:solidFill>
                  <a:srgbClr val="464646"/>
                </a:solidFill>
                <a:latin typeface="Telegraf Bold"/>
                <a:ea typeface="Telegraf Bold"/>
                <a:cs typeface="Telegraf Bold"/>
                <a:sym typeface="Telegraf Bold"/>
              </a:rPr>
              <a:t>Encapsulation</a:t>
            </a:r>
            <a:r>
              <a:rPr lang="en-US" sz="23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: The ShoppingCart protects its list of items, which can only be modified via add_item() or remove_item() methods</a:t>
            </a:r>
          </a:p>
          <a:p>
            <a:pPr marL="505044" lvl="1" indent="-252522" algn="just">
              <a:lnSpc>
                <a:spcPts val="3274"/>
              </a:lnSpc>
              <a:buFont typeface="Arial"/>
              <a:buChar char="•"/>
            </a:pPr>
            <a:r>
              <a:rPr lang="en-US" sz="2339" b="1">
                <a:solidFill>
                  <a:srgbClr val="464646"/>
                </a:solidFill>
                <a:latin typeface="Telegraf Bold"/>
                <a:ea typeface="Telegraf Bold"/>
                <a:cs typeface="Telegraf Bold"/>
                <a:sym typeface="Telegraf Bold"/>
              </a:rPr>
              <a:t>Abstraction </a:t>
            </a:r>
            <a:r>
              <a:rPr lang="en-US" sz="23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: A checkout() method hides the complexity of payment processing, inventory updates, shiipng logistics from the customer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42291" y="6985077"/>
            <a:ext cx="7830274" cy="288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044" lvl="1" indent="-252522" algn="just">
              <a:lnSpc>
                <a:spcPts val="3274"/>
              </a:lnSpc>
              <a:buFont typeface="Arial"/>
              <a:buChar char="•"/>
            </a:pPr>
            <a:r>
              <a:rPr lang="en-US" sz="2339" b="1">
                <a:solidFill>
                  <a:srgbClr val="464646"/>
                </a:solidFill>
                <a:latin typeface="Telegraf Bold"/>
                <a:ea typeface="Telegraf Bold"/>
                <a:cs typeface="Telegraf Bold"/>
                <a:sym typeface="Telegraf Bold"/>
              </a:rPr>
              <a:t>Inheritance </a:t>
            </a:r>
            <a:r>
              <a:rPr lang="en-US" sz="23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: SavingsAccount and CheckingAccount both inherit common functionality from a base Account class, reducing code duplication</a:t>
            </a:r>
          </a:p>
          <a:p>
            <a:pPr marL="505044" lvl="1" indent="-252522" algn="just">
              <a:lnSpc>
                <a:spcPts val="3274"/>
              </a:lnSpc>
              <a:buFont typeface="Arial"/>
              <a:buChar char="•"/>
            </a:pPr>
            <a:r>
              <a:rPr lang="en-US" sz="2339" b="1">
                <a:solidFill>
                  <a:srgbClr val="464646"/>
                </a:solidFill>
                <a:latin typeface="Telegraf Bold"/>
                <a:ea typeface="Telegraf Bold"/>
                <a:cs typeface="Telegraf Bold"/>
                <a:sym typeface="Telegraf Bold"/>
              </a:rPr>
              <a:t>Polymorphism </a:t>
            </a:r>
            <a:r>
              <a:rPr lang="en-US" sz="23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: A process_transaction() function cound handle Transaction object types in unique ways through a single interface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9142" y="4347667"/>
            <a:ext cx="8378257" cy="1667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98"/>
              </a:lnSpc>
            </a:pPr>
            <a:r>
              <a:rPr lang="en-US" sz="13734" b="1" spc="-961" dirty="0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Thankyou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4000" y="1033462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6100762" y="2979731"/>
            <a:ext cx="0" cy="627856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2512194" y="2908446"/>
            <a:ext cx="0" cy="627856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6515100" y="2789590"/>
            <a:ext cx="5582756" cy="6944437"/>
          </a:xfrm>
          <a:custGeom>
            <a:avLst/>
            <a:gdLst/>
            <a:ahLst/>
            <a:cxnLst/>
            <a:rect l="l" t="t" r="r" b="b"/>
            <a:pathLst>
              <a:path w="5582756" h="6944437">
                <a:moveTo>
                  <a:pt x="0" y="0"/>
                </a:moveTo>
                <a:lnTo>
                  <a:pt x="5582756" y="0"/>
                </a:lnTo>
                <a:lnTo>
                  <a:pt x="5582756" y="6944438"/>
                </a:lnTo>
                <a:lnTo>
                  <a:pt x="0" y="6944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314" b="-83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26531" y="3329448"/>
            <a:ext cx="5046019" cy="5204326"/>
          </a:xfrm>
          <a:custGeom>
            <a:avLst/>
            <a:gdLst/>
            <a:ahLst/>
            <a:cxnLst/>
            <a:rect l="l" t="t" r="r" b="b"/>
            <a:pathLst>
              <a:path w="5046019" h="5204326">
                <a:moveTo>
                  <a:pt x="0" y="0"/>
                </a:moveTo>
                <a:lnTo>
                  <a:pt x="5046020" y="0"/>
                </a:lnTo>
                <a:lnTo>
                  <a:pt x="5046020" y="5204326"/>
                </a:lnTo>
                <a:lnTo>
                  <a:pt x="0" y="5204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92539" y="1625166"/>
            <a:ext cx="10700474" cy="572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4699" b="1" spc="-328" dirty="0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The Fundamental Unit :  Class and Object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3917" y="3211791"/>
            <a:ext cx="5344746" cy="314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A class is a blueprint or template used to define the structure and behavior of objects.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A class itself does not represent a real entity 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endParaRPr lang="en-US" sz="2539">
              <a:solidFill>
                <a:srgbClr val="46464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9707" y="2475763"/>
            <a:ext cx="1224399" cy="54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  <a:spcBef>
                <a:spcPct val="0"/>
              </a:spcBef>
            </a:pPr>
            <a:r>
              <a:rPr lang="en-US" sz="3039" b="1">
                <a:solidFill>
                  <a:srgbClr val="0377BA"/>
                </a:solidFill>
                <a:latin typeface="Telegraf Bold"/>
                <a:ea typeface="Telegraf Bold"/>
                <a:cs typeface="Telegraf Bold"/>
                <a:sym typeface="Telegraf Bold"/>
              </a:rPr>
              <a:t>Class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9707" y="6395319"/>
            <a:ext cx="1573044" cy="54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  <a:spcBef>
                <a:spcPct val="0"/>
              </a:spcBef>
            </a:pPr>
            <a:r>
              <a:rPr lang="en-US" sz="3039" b="1">
                <a:solidFill>
                  <a:srgbClr val="0377BA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917" y="7146797"/>
            <a:ext cx="5344746" cy="269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An object is an instance of a class.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 It represents a real-world entity created using the class blueprint.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endParaRPr lang="en-US" sz="2539">
              <a:solidFill>
                <a:srgbClr val="46464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31622" y="2475763"/>
            <a:ext cx="2904233" cy="54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  <a:spcBef>
                <a:spcPct val="0"/>
              </a:spcBef>
            </a:pPr>
            <a:r>
              <a:rPr lang="en-US" sz="303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Code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4000" y="1033462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5374540" y="2758139"/>
            <a:ext cx="7584885" cy="5835295"/>
          </a:xfrm>
          <a:custGeom>
            <a:avLst/>
            <a:gdLst/>
            <a:ahLst/>
            <a:cxnLst/>
            <a:rect l="l" t="t" r="r" b="b"/>
            <a:pathLst>
              <a:path w="7584885" h="5835295">
                <a:moveTo>
                  <a:pt x="0" y="0"/>
                </a:moveTo>
                <a:lnTo>
                  <a:pt x="7584885" y="0"/>
                </a:lnTo>
                <a:lnTo>
                  <a:pt x="7584885" y="5835295"/>
                </a:lnTo>
                <a:lnTo>
                  <a:pt x="0" y="5835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59" r="-83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04825" y="1574501"/>
            <a:ext cx="5355027" cy="75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4"/>
              </a:lnSpc>
            </a:pPr>
            <a:r>
              <a:rPr lang="en-US" sz="5499" spc="-384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Four Pillars of OOP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2809" y="2936846"/>
            <a:ext cx="3948790" cy="225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Building data and the methods that operate on it together, protecting data from outside interference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3127" y="2248762"/>
            <a:ext cx="3918472" cy="54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  <a:spcBef>
                <a:spcPct val="0"/>
              </a:spcBef>
            </a:pPr>
            <a:r>
              <a:rPr lang="en-US" sz="3039" b="1">
                <a:solidFill>
                  <a:srgbClr val="0377BA"/>
                </a:solidFill>
                <a:latin typeface="Telegraf Bold"/>
                <a:ea typeface="Telegraf Bold"/>
                <a:cs typeface="Telegraf Bold"/>
                <a:sym typeface="Telegraf Bold"/>
              </a:rPr>
              <a:t>ENCAPSULATION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6002" y="6395319"/>
            <a:ext cx="3347963" cy="54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  <a:spcBef>
                <a:spcPct val="0"/>
              </a:spcBef>
            </a:pPr>
            <a:r>
              <a:rPr lang="en-US" sz="3039" b="1">
                <a:solidFill>
                  <a:srgbClr val="0377BA"/>
                </a:solidFill>
                <a:latin typeface="Telegraf Bold"/>
                <a:ea typeface="Telegraf Bold"/>
                <a:cs typeface="Telegraf Bold"/>
                <a:sym typeface="Telegraf Bold"/>
              </a:rPr>
              <a:t>INHERITANCE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002" y="7121846"/>
            <a:ext cx="3948790" cy="180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Reusing code by allowing a new class to adopt the properties and methods of an existing 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86876" y="2437780"/>
            <a:ext cx="3918472" cy="54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  <a:spcBef>
                <a:spcPct val="0"/>
              </a:spcBef>
            </a:pPr>
            <a:r>
              <a:rPr lang="en-US" sz="3039" b="1">
                <a:solidFill>
                  <a:srgbClr val="0377BA"/>
                </a:solidFill>
                <a:latin typeface="Telegraf Bold"/>
                <a:ea typeface="Telegraf Bold"/>
                <a:cs typeface="Telegraf Bold"/>
                <a:sym typeface="Telegraf Bold"/>
              </a:rPr>
              <a:t>ABSTRACTION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08463" y="6395319"/>
            <a:ext cx="3347963" cy="54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4"/>
              </a:lnSpc>
              <a:spcBef>
                <a:spcPct val="0"/>
              </a:spcBef>
            </a:pPr>
            <a:r>
              <a:rPr lang="en-US" sz="3039" b="1">
                <a:solidFill>
                  <a:srgbClr val="0377BA"/>
                </a:solidFill>
                <a:latin typeface="Telegraf Bold"/>
                <a:ea typeface="Telegraf Bold"/>
                <a:cs typeface="Telegraf Bold"/>
                <a:sym typeface="Telegraf Bold"/>
              </a:rPr>
              <a:t>POLYMORPHISM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6558" y="3160684"/>
            <a:ext cx="3948790" cy="180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Hiding complexity and showing only the essential features of an object to the user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08463" y="7121846"/>
            <a:ext cx="3948790" cy="180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Allowing an object to take on many forms or a single method to act differently in different contexts.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4000" y="1033462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006909" y="1517049"/>
            <a:ext cx="7175691" cy="65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30"/>
              </a:lnSpc>
            </a:pPr>
            <a:r>
              <a:rPr lang="en-US" sz="5417" b="1" spc="-379" dirty="0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Pillar 1 : Encapsulation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27713"/>
            <a:ext cx="7435237" cy="180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223" lvl="1" indent="-274111" algn="just">
              <a:lnSpc>
                <a:spcPts val="3554"/>
              </a:lnSpc>
              <a:spcBef>
                <a:spcPct val="0"/>
              </a:spcBef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Encapsulation is the OOP principle of binding data (variables) and methods (functions) together into a single unit called a class, while restricting direct access to the data.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11116"/>
            <a:ext cx="7435237" cy="180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It ensures that object data cannot be modified directly from outside the class and can be accessed only through controlled methods.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24063" y="2564315"/>
            <a:ext cx="7435237" cy="359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</a:pPr>
            <a:r>
              <a:rPr lang="en-US" sz="2539" b="1">
                <a:solidFill>
                  <a:srgbClr val="464646"/>
                </a:solidFill>
                <a:latin typeface="Telegraf Bold"/>
                <a:ea typeface="Telegraf Bold"/>
                <a:cs typeface="Telegraf Bold"/>
                <a:sym typeface="Telegraf Bold"/>
              </a:rPr>
              <a:t>Access Modifiers in Python</a:t>
            </a:r>
          </a:p>
          <a:p>
            <a:pPr algn="just">
              <a:lnSpc>
                <a:spcPts val="3554"/>
              </a:lnSpc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Python provides access control using naming conventions: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Public → variable (Accessible everywhere)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Protected → _variable (Accessible within class and subclasses)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Private → __variable (Accessible only inside the class)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24063" y="7008222"/>
            <a:ext cx="7435237" cy="225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</a:pPr>
            <a:r>
              <a:rPr lang="en-US" sz="2539" b="1">
                <a:solidFill>
                  <a:srgbClr val="464646"/>
                </a:solidFill>
                <a:latin typeface="Telegraf Bold"/>
                <a:ea typeface="Telegraf Bold"/>
                <a:cs typeface="Telegraf Bold"/>
                <a:sym typeface="Telegraf Bold"/>
              </a:rPr>
              <a:t>Getter and Setter (Controlled Access)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Getter → Used to read private data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Setter → Used to modify private data safely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Ensures validation before updating values</a:t>
            </a:r>
          </a:p>
          <a:p>
            <a:pPr algn="just">
              <a:lnSpc>
                <a:spcPts val="3554"/>
              </a:lnSpc>
            </a:pPr>
            <a:endParaRPr lang="en-US" sz="2539">
              <a:solidFill>
                <a:srgbClr val="46464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927844"/>
            <a:ext cx="7435237" cy="314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</a:pPr>
            <a:r>
              <a:rPr lang="en-US" sz="2539" b="1">
                <a:solidFill>
                  <a:srgbClr val="464646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Encapsulation is Needed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Protects sensitive data from unauthorized access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Prevents accidental modification of object data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Improves data security and reliability</a:t>
            </a:r>
          </a:p>
          <a:p>
            <a:pPr algn="just">
              <a:lnSpc>
                <a:spcPts val="3554"/>
              </a:lnSpc>
            </a:pPr>
            <a:endParaRPr lang="en-US" sz="2539">
              <a:solidFill>
                <a:srgbClr val="46464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5223" y="1293689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001956" y="1764390"/>
            <a:ext cx="6461981" cy="4379679"/>
          </a:xfrm>
          <a:custGeom>
            <a:avLst/>
            <a:gdLst/>
            <a:ahLst/>
            <a:cxnLst/>
            <a:rect l="l" t="t" r="r" b="b"/>
            <a:pathLst>
              <a:path w="6461981" h="4379679">
                <a:moveTo>
                  <a:pt x="0" y="0"/>
                </a:moveTo>
                <a:lnTo>
                  <a:pt x="6461981" y="0"/>
                </a:lnTo>
                <a:lnTo>
                  <a:pt x="6461981" y="4379679"/>
                </a:lnTo>
                <a:lnTo>
                  <a:pt x="0" y="4379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03004" y="1990136"/>
            <a:ext cx="7598300" cy="7471191"/>
          </a:xfrm>
          <a:custGeom>
            <a:avLst/>
            <a:gdLst/>
            <a:ahLst/>
            <a:cxnLst/>
            <a:rect l="l" t="t" r="r" b="b"/>
            <a:pathLst>
              <a:path w="7598300" h="7471191">
                <a:moveTo>
                  <a:pt x="0" y="0"/>
                </a:moveTo>
                <a:lnTo>
                  <a:pt x="7598300" y="0"/>
                </a:lnTo>
                <a:lnTo>
                  <a:pt x="7598300" y="7471192"/>
                </a:lnTo>
                <a:lnTo>
                  <a:pt x="0" y="7471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534594"/>
            <a:ext cx="7435237" cy="314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__balance is private, so it cannot be accessed directly.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Balance is accessed and updated only through methods.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This protects data and ensures controlled access.</a:t>
            </a:r>
          </a:p>
          <a:p>
            <a:pPr algn="just">
              <a:lnSpc>
                <a:spcPts val="3554"/>
              </a:lnSpc>
            </a:pPr>
            <a:endParaRPr lang="en-US" sz="2539">
              <a:solidFill>
                <a:srgbClr val="46464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4000" y="1033462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724711" y="2930016"/>
            <a:ext cx="7534589" cy="6590521"/>
          </a:xfrm>
          <a:custGeom>
            <a:avLst/>
            <a:gdLst/>
            <a:ahLst/>
            <a:cxnLst/>
            <a:rect l="l" t="t" r="r" b="b"/>
            <a:pathLst>
              <a:path w="7534589" h="6590521">
                <a:moveTo>
                  <a:pt x="0" y="0"/>
                </a:moveTo>
                <a:lnTo>
                  <a:pt x="7534589" y="0"/>
                </a:lnTo>
                <a:lnTo>
                  <a:pt x="7534589" y="6590520"/>
                </a:lnTo>
                <a:lnTo>
                  <a:pt x="0" y="6590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2" t="-617" b="-108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36437" y="1442623"/>
            <a:ext cx="5415125" cy="73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3"/>
              </a:lnSpc>
            </a:pPr>
            <a:r>
              <a:rPr lang="en-US" sz="5399" spc="-377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Pillar 2 : Abstraction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6876" y="3756523"/>
            <a:ext cx="8007124" cy="314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Abstraction is the OOP principle of hiding internal implementation details and showing only essential features to the user.</a:t>
            </a:r>
          </a:p>
          <a:p>
            <a:pPr algn="just">
              <a:lnSpc>
                <a:spcPts val="3554"/>
              </a:lnSpc>
            </a:pPr>
            <a:endParaRPr lang="en-US" sz="2539">
              <a:solidFill>
                <a:srgbClr val="46464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The user knows what an object does, not how it does it.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endParaRPr lang="en-US" sz="2539">
              <a:solidFill>
                <a:srgbClr val="46464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36876" y="6825752"/>
            <a:ext cx="8007124" cy="135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In Python, Abstract base Classes (ABCs) from abc module are used to create inetrfaces that subclasses must implement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6447" y="1033462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68451" y="5501307"/>
            <a:ext cx="6621399" cy="4254184"/>
          </a:xfrm>
          <a:custGeom>
            <a:avLst/>
            <a:gdLst/>
            <a:ahLst/>
            <a:cxnLst/>
            <a:rect l="l" t="t" r="r" b="b"/>
            <a:pathLst>
              <a:path w="6621399" h="4254184">
                <a:moveTo>
                  <a:pt x="0" y="0"/>
                </a:moveTo>
                <a:lnTo>
                  <a:pt x="6621400" y="0"/>
                </a:lnTo>
                <a:lnTo>
                  <a:pt x="6621400" y="4254184"/>
                </a:lnTo>
                <a:lnTo>
                  <a:pt x="0" y="4254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88" b="-31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75727" y="2794029"/>
            <a:ext cx="6688273" cy="6688273"/>
          </a:xfrm>
          <a:custGeom>
            <a:avLst/>
            <a:gdLst/>
            <a:ahLst/>
            <a:cxnLst/>
            <a:rect l="l" t="t" r="r" b="b"/>
            <a:pathLst>
              <a:path w="6688273" h="6688273">
                <a:moveTo>
                  <a:pt x="0" y="0"/>
                </a:moveTo>
                <a:lnTo>
                  <a:pt x="6688273" y="0"/>
                </a:lnTo>
                <a:lnTo>
                  <a:pt x="6688273" y="6688273"/>
                </a:lnTo>
                <a:lnTo>
                  <a:pt x="0" y="6688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88837" y="1595023"/>
            <a:ext cx="5415125" cy="73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3"/>
              </a:lnSpc>
            </a:pPr>
            <a:r>
              <a:rPr lang="en-US" sz="5399" spc="-377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Pillar 3 : Inheritence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3585" y="2803554"/>
            <a:ext cx="8007124" cy="269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Inheritance is an OOP principle where a child class acquires the properties and methods of a parent class.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It allows code reuse, logical hierarchy, and easy extension of functionality.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endParaRPr lang="en-US" sz="2539">
              <a:solidFill>
                <a:srgbClr val="46464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6447" y="1023937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26447" y="3547292"/>
            <a:ext cx="1840106" cy="2744017"/>
          </a:xfrm>
          <a:custGeom>
            <a:avLst/>
            <a:gdLst/>
            <a:ahLst/>
            <a:cxnLst/>
            <a:rect l="l" t="t" r="r" b="b"/>
            <a:pathLst>
              <a:path w="1840106" h="2744017">
                <a:moveTo>
                  <a:pt x="0" y="0"/>
                </a:moveTo>
                <a:lnTo>
                  <a:pt x="1840106" y="0"/>
                </a:lnTo>
                <a:lnTo>
                  <a:pt x="1840106" y="2744017"/>
                </a:lnTo>
                <a:lnTo>
                  <a:pt x="0" y="2744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52676" y="3501096"/>
            <a:ext cx="1675259" cy="2978239"/>
          </a:xfrm>
          <a:custGeom>
            <a:avLst/>
            <a:gdLst/>
            <a:ahLst/>
            <a:cxnLst/>
            <a:rect l="l" t="t" r="r" b="b"/>
            <a:pathLst>
              <a:path w="1675259" h="2978239">
                <a:moveTo>
                  <a:pt x="0" y="0"/>
                </a:moveTo>
                <a:lnTo>
                  <a:pt x="1675259" y="0"/>
                </a:lnTo>
                <a:lnTo>
                  <a:pt x="1675259" y="2978239"/>
                </a:lnTo>
                <a:lnTo>
                  <a:pt x="0" y="2978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41889" y="3501096"/>
            <a:ext cx="4185434" cy="2836410"/>
          </a:xfrm>
          <a:custGeom>
            <a:avLst/>
            <a:gdLst/>
            <a:ahLst/>
            <a:cxnLst/>
            <a:rect l="l" t="t" r="r" b="b"/>
            <a:pathLst>
              <a:path w="4185434" h="2836410">
                <a:moveTo>
                  <a:pt x="0" y="0"/>
                </a:moveTo>
                <a:lnTo>
                  <a:pt x="4185434" y="0"/>
                </a:lnTo>
                <a:lnTo>
                  <a:pt x="4185434" y="2836409"/>
                </a:lnTo>
                <a:lnTo>
                  <a:pt x="0" y="2836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00896" y="3547292"/>
            <a:ext cx="3477429" cy="2559231"/>
          </a:xfrm>
          <a:custGeom>
            <a:avLst/>
            <a:gdLst/>
            <a:ahLst/>
            <a:cxnLst/>
            <a:rect l="l" t="t" r="r" b="b"/>
            <a:pathLst>
              <a:path w="3477429" h="2559231">
                <a:moveTo>
                  <a:pt x="0" y="0"/>
                </a:moveTo>
                <a:lnTo>
                  <a:pt x="3477429" y="0"/>
                </a:lnTo>
                <a:lnTo>
                  <a:pt x="3477429" y="2559231"/>
                </a:lnTo>
                <a:lnTo>
                  <a:pt x="0" y="2559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90305" y="1547116"/>
            <a:ext cx="6486980" cy="73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3"/>
              </a:lnSpc>
            </a:pPr>
            <a:r>
              <a:rPr lang="en-US" sz="5399" spc="-377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Types of Inheritence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264015" y="3968115"/>
            <a:ext cx="188595" cy="184785"/>
            <a:chOff x="0" y="0"/>
            <a:chExt cx="251460" cy="246380"/>
          </a:xfrm>
        </p:grpSpPr>
        <p:sp>
          <p:nvSpPr>
            <p:cNvPr id="9" name="Freeform 9"/>
            <p:cNvSpPr/>
            <p:nvPr/>
          </p:nvSpPr>
          <p:spPr>
            <a:xfrm>
              <a:off x="50604" y="50800"/>
              <a:ext cx="148786" cy="148379"/>
            </a:xfrm>
            <a:custGeom>
              <a:avLst/>
              <a:gdLst/>
              <a:ahLst/>
              <a:cxnLst/>
              <a:rect l="l" t="t" r="r" b="b"/>
              <a:pathLst>
                <a:path w="148786" h="148379">
                  <a:moveTo>
                    <a:pt x="148786" y="53340"/>
                  </a:moveTo>
                  <a:cubicBezTo>
                    <a:pt x="128466" y="133350"/>
                    <a:pt x="119576" y="140970"/>
                    <a:pt x="106876" y="144780"/>
                  </a:cubicBezTo>
                  <a:cubicBezTo>
                    <a:pt x="89096" y="151130"/>
                    <a:pt x="53536" y="148590"/>
                    <a:pt x="35756" y="140970"/>
                  </a:cubicBezTo>
                  <a:cubicBezTo>
                    <a:pt x="24326" y="135890"/>
                    <a:pt x="16706" y="124460"/>
                    <a:pt x="10356" y="115570"/>
                  </a:cubicBezTo>
                  <a:cubicBezTo>
                    <a:pt x="4006" y="105410"/>
                    <a:pt x="-1074" y="92710"/>
                    <a:pt x="196" y="80010"/>
                  </a:cubicBezTo>
                  <a:cubicBezTo>
                    <a:pt x="1466" y="62230"/>
                    <a:pt x="15436" y="27940"/>
                    <a:pt x="29406" y="15240"/>
                  </a:cubicBezTo>
                  <a:cubicBezTo>
                    <a:pt x="38296" y="6350"/>
                    <a:pt x="48456" y="1270"/>
                    <a:pt x="62426" y="0"/>
                  </a:cubicBezTo>
                  <a:cubicBezTo>
                    <a:pt x="80206" y="0"/>
                    <a:pt x="129736" y="21590"/>
                    <a:pt x="129736" y="21590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9285922" y="4033838"/>
            <a:ext cx="188595" cy="184785"/>
            <a:chOff x="0" y="0"/>
            <a:chExt cx="251460" cy="246380"/>
          </a:xfrm>
        </p:grpSpPr>
        <p:sp>
          <p:nvSpPr>
            <p:cNvPr id="11" name="Freeform 11"/>
            <p:cNvSpPr/>
            <p:nvPr/>
          </p:nvSpPr>
          <p:spPr>
            <a:xfrm>
              <a:off x="50800" y="50746"/>
              <a:ext cx="149860" cy="147477"/>
            </a:xfrm>
            <a:custGeom>
              <a:avLst/>
              <a:gdLst/>
              <a:ahLst/>
              <a:cxnLst/>
              <a:rect l="l" t="t" r="r" b="b"/>
              <a:pathLst>
                <a:path w="149860" h="147477">
                  <a:moveTo>
                    <a:pt x="149860" y="52124"/>
                  </a:moveTo>
                  <a:cubicBezTo>
                    <a:pt x="129540" y="133404"/>
                    <a:pt x="120650" y="139754"/>
                    <a:pt x="107950" y="144834"/>
                  </a:cubicBezTo>
                  <a:cubicBezTo>
                    <a:pt x="90170" y="149914"/>
                    <a:pt x="54610" y="147374"/>
                    <a:pt x="36830" y="139754"/>
                  </a:cubicBezTo>
                  <a:cubicBezTo>
                    <a:pt x="25400" y="134674"/>
                    <a:pt x="17780" y="124514"/>
                    <a:pt x="11430" y="114354"/>
                  </a:cubicBezTo>
                  <a:cubicBezTo>
                    <a:pt x="5080" y="104194"/>
                    <a:pt x="0" y="92764"/>
                    <a:pt x="0" y="78794"/>
                  </a:cubicBezTo>
                  <a:cubicBezTo>
                    <a:pt x="1270" y="61014"/>
                    <a:pt x="16510" y="27994"/>
                    <a:pt x="29210" y="15294"/>
                  </a:cubicBezTo>
                  <a:cubicBezTo>
                    <a:pt x="39370" y="5134"/>
                    <a:pt x="49530" y="54"/>
                    <a:pt x="63500" y="54"/>
                  </a:cubicBezTo>
                  <a:cubicBezTo>
                    <a:pt x="81280" y="-1216"/>
                    <a:pt x="130810" y="20374"/>
                    <a:pt x="130810" y="20374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285922" y="4090035"/>
            <a:ext cx="188595" cy="184785"/>
            <a:chOff x="0" y="0"/>
            <a:chExt cx="251460" cy="246380"/>
          </a:xfrm>
        </p:grpSpPr>
        <p:sp>
          <p:nvSpPr>
            <p:cNvPr id="13" name="Freeform 13"/>
            <p:cNvSpPr/>
            <p:nvPr/>
          </p:nvSpPr>
          <p:spPr>
            <a:xfrm>
              <a:off x="50800" y="50746"/>
              <a:ext cx="149860" cy="147163"/>
            </a:xfrm>
            <a:custGeom>
              <a:avLst/>
              <a:gdLst/>
              <a:ahLst/>
              <a:cxnLst/>
              <a:rect l="l" t="t" r="r" b="b"/>
              <a:pathLst>
                <a:path w="149860" h="147163">
                  <a:moveTo>
                    <a:pt x="149860" y="52124"/>
                  </a:moveTo>
                  <a:cubicBezTo>
                    <a:pt x="129540" y="133404"/>
                    <a:pt x="120650" y="139754"/>
                    <a:pt x="107950" y="143564"/>
                  </a:cubicBezTo>
                  <a:cubicBezTo>
                    <a:pt x="90170" y="149914"/>
                    <a:pt x="54610" y="147374"/>
                    <a:pt x="36830" y="139754"/>
                  </a:cubicBezTo>
                  <a:cubicBezTo>
                    <a:pt x="25400" y="134674"/>
                    <a:pt x="17780" y="124514"/>
                    <a:pt x="11430" y="114354"/>
                  </a:cubicBezTo>
                  <a:cubicBezTo>
                    <a:pt x="5080" y="104194"/>
                    <a:pt x="0" y="92764"/>
                    <a:pt x="0" y="78794"/>
                  </a:cubicBezTo>
                  <a:cubicBezTo>
                    <a:pt x="1270" y="61014"/>
                    <a:pt x="16510" y="27994"/>
                    <a:pt x="29210" y="14024"/>
                  </a:cubicBezTo>
                  <a:cubicBezTo>
                    <a:pt x="39370" y="5134"/>
                    <a:pt x="49530" y="54"/>
                    <a:pt x="63500" y="54"/>
                  </a:cubicBezTo>
                  <a:cubicBezTo>
                    <a:pt x="81280" y="-1216"/>
                    <a:pt x="130810" y="20374"/>
                    <a:pt x="130810" y="20374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9274493" y="4188142"/>
            <a:ext cx="188595" cy="184785"/>
            <a:chOff x="0" y="0"/>
            <a:chExt cx="251460" cy="246380"/>
          </a:xfrm>
        </p:grpSpPr>
        <p:sp>
          <p:nvSpPr>
            <p:cNvPr id="15" name="Freeform 15"/>
            <p:cNvSpPr/>
            <p:nvPr/>
          </p:nvSpPr>
          <p:spPr>
            <a:xfrm>
              <a:off x="50604" y="50749"/>
              <a:ext cx="148786" cy="147474"/>
            </a:xfrm>
            <a:custGeom>
              <a:avLst/>
              <a:gdLst/>
              <a:ahLst/>
              <a:cxnLst/>
              <a:rect l="l" t="t" r="r" b="b"/>
              <a:pathLst>
                <a:path w="148786" h="147474">
                  <a:moveTo>
                    <a:pt x="148786" y="52121"/>
                  </a:moveTo>
                  <a:cubicBezTo>
                    <a:pt x="128466" y="133401"/>
                    <a:pt x="119576" y="141021"/>
                    <a:pt x="106876" y="144831"/>
                  </a:cubicBezTo>
                  <a:cubicBezTo>
                    <a:pt x="89096" y="149911"/>
                    <a:pt x="53536" y="147371"/>
                    <a:pt x="37026" y="139751"/>
                  </a:cubicBezTo>
                  <a:cubicBezTo>
                    <a:pt x="24326" y="134671"/>
                    <a:pt x="16706" y="124511"/>
                    <a:pt x="10356" y="114351"/>
                  </a:cubicBezTo>
                  <a:cubicBezTo>
                    <a:pt x="4006" y="104191"/>
                    <a:pt x="-1074" y="92761"/>
                    <a:pt x="196" y="80061"/>
                  </a:cubicBezTo>
                  <a:cubicBezTo>
                    <a:pt x="1466" y="61011"/>
                    <a:pt x="15436" y="27991"/>
                    <a:pt x="29406" y="15291"/>
                  </a:cubicBezTo>
                  <a:cubicBezTo>
                    <a:pt x="38296" y="5131"/>
                    <a:pt x="48456" y="1321"/>
                    <a:pt x="62426" y="51"/>
                  </a:cubicBezTo>
                  <a:cubicBezTo>
                    <a:pt x="80206" y="-1219"/>
                    <a:pt x="129736" y="21641"/>
                    <a:pt x="129736" y="21641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8072438" y="3853815"/>
            <a:ext cx="1380173" cy="272415"/>
            <a:chOff x="0" y="0"/>
            <a:chExt cx="1840230" cy="363220"/>
          </a:xfrm>
        </p:grpSpPr>
        <p:sp>
          <p:nvSpPr>
            <p:cNvPr id="17" name="Freeform 17"/>
            <p:cNvSpPr/>
            <p:nvPr/>
          </p:nvSpPr>
          <p:spPr>
            <a:xfrm>
              <a:off x="50240" y="58363"/>
              <a:ext cx="1739190" cy="254118"/>
            </a:xfrm>
            <a:custGeom>
              <a:avLst/>
              <a:gdLst/>
              <a:ahLst/>
              <a:cxnLst/>
              <a:rect l="l" t="t" r="r" b="b"/>
              <a:pathLst>
                <a:path w="1739190" h="254118">
                  <a:moveTo>
                    <a:pt x="78030" y="57"/>
                  </a:moveTo>
                  <a:cubicBezTo>
                    <a:pt x="710490" y="-1213"/>
                    <a:pt x="763830" y="19107"/>
                    <a:pt x="828600" y="22917"/>
                  </a:cubicBezTo>
                  <a:cubicBezTo>
                    <a:pt x="885750" y="26727"/>
                    <a:pt x="928930" y="14027"/>
                    <a:pt x="992430" y="17837"/>
                  </a:cubicBezTo>
                  <a:cubicBezTo>
                    <a:pt x="1085140" y="24187"/>
                    <a:pt x="1224840" y="69907"/>
                    <a:pt x="1326440" y="76257"/>
                  </a:cubicBezTo>
                  <a:cubicBezTo>
                    <a:pt x="1411530" y="80067"/>
                    <a:pt x="1501700" y="72447"/>
                    <a:pt x="1562660" y="62287"/>
                  </a:cubicBezTo>
                  <a:cubicBezTo>
                    <a:pt x="1602030" y="54667"/>
                    <a:pt x="1633780" y="33077"/>
                    <a:pt x="1659180" y="33077"/>
                  </a:cubicBezTo>
                  <a:cubicBezTo>
                    <a:pt x="1675690" y="34347"/>
                    <a:pt x="1688390" y="40697"/>
                    <a:pt x="1699820" y="48317"/>
                  </a:cubicBezTo>
                  <a:cubicBezTo>
                    <a:pt x="1711250" y="55937"/>
                    <a:pt x="1722680" y="66097"/>
                    <a:pt x="1729030" y="80067"/>
                  </a:cubicBezTo>
                  <a:cubicBezTo>
                    <a:pt x="1736650" y="96577"/>
                    <a:pt x="1740460" y="124517"/>
                    <a:pt x="1736650" y="142297"/>
                  </a:cubicBezTo>
                  <a:cubicBezTo>
                    <a:pt x="1734110" y="157537"/>
                    <a:pt x="1726490" y="170237"/>
                    <a:pt x="1717600" y="181667"/>
                  </a:cubicBezTo>
                  <a:cubicBezTo>
                    <a:pt x="1708710" y="191827"/>
                    <a:pt x="1697280" y="201987"/>
                    <a:pt x="1682040" y="205797"/>
                  </a:cubicBezTo>
                  <a:cubicBezTo>
                    <a:pt x="1665530" y="212147"/>
                    <a:pt x="1636320" y="213417"/>
                    <a:pt x="1617270" y="205797"/>
                  </a:cubicBezTo>
                  <a:cubicBezTo>
                    <a:pt x="1599490" y="199447"/>
                    <a:pt x="1582980" y="185477"/>
                    <a:pt x="1572820" y="168967"/>
                  </a:cubicBezTo>
                  <a:cubicBezTo>
                    <a:pt x="1563930" y="153727"/>
                    <a:pt x="1558850" y="132137"/>
                    <a:pt x="1560120" y="114357"/>
                  </a:cubicBezTo>
                  <a:cubicBezTo>
                    <a:pt x="1562660" y="95307"/>
                    <a:pt x="1570280" y="74987"/>
                    <a:pt x="1584250" y="61017"/>
                  </a:cubicBezTo>
                  <a:cubicBezTo>
                    <a:pt x="1600760" y="45777"/>
                    <a:pt x="1640130" y="31807"/>
                    <a:pt x="1662990" y="34347"/>
                  </a:cubicBezTo>
                  <a:cubicBezTo>
                    <a:pt x="1682040" y="35617"/>
                    <a:pt x="1701090" y="47047"/>
                    <a:pt x="1713790" y="61017"/>
                  </a:cubicBezTo>
                  <a:cubicBezTo>
                    <a:pt x="1726490" y="73717"/>
                    <a:pt x="1737920" y="92767"/>
                    <a:pt x="1739190" y="111817"/>
                  </a:cubicBezTo>
                  <a:cubicBezTo>
                    <a:pt x="1739190" y="135947"/>
                    <a:pt x="1726490" y="174047"/>
                    <a:pt x="1708710" y="190557"/>
                  </a:cubicBezTo>
                  <a:cubicBezTo>
                    <a:pt x="1689660" y="207067"/>
                    <a:pt x="1649020" y="213417"/>
                    <a:pt x="1626160" y="209607"/>
                  </a:cubicBezTo>
                  <a:cubicBezTo>
                    <a:pt x="1607110" y="205797"/>
                    <a:pt x="1589330" y="193097"/>
                    <a:pt x="1579170" y="177857"/>
                  </a:cubicBezTo>
                  <a:cubicBezTo>
                    <a:pt x="1566470" y="157537"/>
                    <a:pt x="1556310" y="118167"/>
                    <a:pt x="1563930" y="95307"/>
                  </a:cubicBezTo>
                  <a:cubicBezTo>
                    <a:pt x="1572820" y="71177"/>
                    <a:pt x="1603300" y="44507"/>
                    <a:pt x="1624890" y="36887"/>
                  </a:cubicBezTo>
                  <a:cubicBezTo>
                    <a:pt x="1642670" y="29267"/>
                    <a:pt x="1662990" y="31807"/>
                    <a:pt x="1680770" y="38157"/>
                  </a:cubicBezTo>
                  <a:cubicBezTo>
                    <a:pt x="1698550" y="45777"/>
                    <a:pt x="1718870" y="62287"/>
                    <a:pt x="1729030" y="80067"/>
                  </a:cubicBezTo>
                  <a:cubicBezTo>
                    <a:pt x="1737920" y="97847"/>
                    <a:pt x="1740460" y="124517"/>
                    <a:pt x="1736650" y="142297"/>
                  </a:cubicBezTo>
                  <a:cubicBezTo>
                    <a:pt x="1734110" y="157537"/>
                    <a:pt x="1726490" y="170237"/>
                    <a:pt x="1717600" y="181667"/>
                  </a:cubicBezTo>
                  <a:cubicBezTo>
                    <a:pt x="1708710" y="191827"/>
                    <a:pt x="1690930" y="208337"/>
                    <a:pt x="1683310" y="205797"/>
                  </a:cubicBezTo>
                  <a:cubicBezTo>
                    <a:pt x="1676960" y="204527"/>
                    <a:pt x="1678230" y="184207"/>
                    <a:pt x="1671880" y="181667"/>
                  </a:cubicBezTo>
                  <a:cubicBezTo>
                    <a:pt x="1659180" y="179127"/>
                    <a:pt x="1633780" y="217227"/>
                    <a:pt x="1604570" y="228657"/>
                  </a:cubicBezTo>
                  <a:cubicBezTo>
                    <a:pt x="1561390" y="245167"/>
                    <a:pt x="1508050" y="252787"/>
                    <a:pt x="1428040" y="254057"/>
                  </a:cubicBezTo>
                  <a:cubicBezTo>
                    <a:pt x="1256590" y="256597"/>
                    <a:pt x="870510" y="179127"/>
                    <a:pt x="626670" y="163887"/>
                  </a:cubicBezTo>
                  <a:cubicBezTo>
                    <a:pt x="420930" y="151187"/>
                    <a:pt x="141530" y="180397"/>
                    <a:pt x="58980" y="153727"/>
                  </a:cubicBezTo>
                  <a:cubicBezTo>
                    <a:pt x="33580" y="146107"/>
                    <a:pt x="23420" y="137217"/>
                    <a:pt x="14530" y="123247"/>
                  </a:cubicBezTo>
                  <a:cubicBezTo>
                    <a:pt x="4370" y="108007"/>
                    <a:pt x="-1980" y="86417"/>
                    <a:pt x="560" y="68637"/>
                  </a:cubicBezTo>
                  <a:cubicBezTo>
                    <a:pt x="3100" y="52127"/>
                    <a:pt x="13260" y="31807"/>
                    <a:pt x="25960" y="19107"/>
                  </a:cubicBezTo>
                  <a:cubicBezTo>
                    <a:pt x="39930" y="7677"/>
                    <a:pt x="78030" y="57"/>
                    <a:pt x="78030" y="57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9297352" y="4067175"/>
            <a:ext cx="188595" cy="184785"/>
            <a:chOff x="0" y="0"/>
            <a:chExt cx="251460" cy="246380"/>
          </a:xfrm>
        </p:grpSpPr>
        <p:sp>
          <p:nvSpPr>
            <p:cNvPr id="19" name="Freeform 19"/>
            <p:cNvSpPr/>
            <p:nvPr/>
          </p:nvSpPr>
          <p:spPr>
            <a:xfrm>
              <a:off x="50604" y="50746"/>
              <a:ext cx="148786" cy="147477"/>
            </a:xfrm>
            <a:custGeom>
              <a:avLst/>
              <a:gdLst/>
              <a:ahLst/>
              <a:cxnLst/>
              <a:rect l="l" t="t" r="r" b="b"/>
              <a:pathLst>
                <a:path w="148786" h="147477">
                  <a:moveTo>
                    <a:pt x="148786" y="52124"/>
                  </a:moveTo>
                  <a:cubicBezTo>
                    <a:pt x="128466" y="133404"/>
                    <a:pt x="119576" y="139754"/>
                    <a:pt x="106876" y="144834"/>
                  </a:cubicBezTo>
                  <a:cubicBezTo>
                    <a:pt x="89096" y="149914"/>
                    <a:pt x="53536" y="147374"/>
                    <a:pt x="35756" y="139754"/>
                  </a:cubicBezTo>
                  <a:cubicBezTo>
                    <a:pt x="24326" y="134674"/>
                    <a:pt x="16706" y="124514"/>
                    <a:pt x="10356" y="114354"/>
                  </a:cubicBezTo>
                  <a:cubicBezTo>
                    <a:pt x="4006" y="104194"/>
                    <a:pt x="-1074" y="92764"/>
                    <a:pt x="196" y="78794"/>
                  </a:cubicBezTo>
                  <a:cubicBezTo>
                    <a:pt x="196" y="61014"/>
                    <a:pt x="15436" y="27994"/>
                    <a:pt x="29406" y="15294"/>
                  </a:cubicBezTo>
                  <a:cubicBezTo>
                    <a:pt x="38296" y="5134"/>
                    <a:pt x="48456" y="54"/>
                    <a:pt x="62426" y="54"/>
                  </a:cubicBezTo>
                  <a:cubicBezTo>
                    <a:pt x="80206" y="-1216"/>
                    <a:pt x="129736" y="20374"/>
                    <a:pt x="129736" y="20374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9297352" y="4100512"/>
            <a:ext cx="188595" cy="184785"/>
            <a:chOff x="0" y="0"/>
            <a:chExt cx="251460" cy="246380"/>
          </a:xfrm>
        </p:grpSpPr>
        <p:sp>
          <p:nvSpPr>
            <p:cNvPr id="21" name="Freeform 21"/>
            <p:cNvSpPr/>
            <p:nvPr/>
          </p:nvSpPr>
          <p:spPr>
            <a:xfrm>
              <a:off x="50604" y="50746"/>
              <a:ext cx="148786" cy="147477"/>
            </a:xfrm>
            <a:custGeom>
              <a:avLst/>
              <a:gdLst/>
              <a:ahLst/>
              <a:cxnLst/>
              <a:rect l="l" t="t" r="r" b="b"/>
              <a:pathLst>
                <a:path w="148786" h="147477">
                  <a:moveTo>
                    <a:pt x="148786" y="52124"/>
                  </a:moveTo>
                  <a:cubicBezTo>
                    <a:pt x="128466" y="133404"/>
                    <a:pt x="119576" y="139754"/>
                    <a:pt x="106876" y="144834"/>
                  </a:cubicBezTo>
                  <a:cubicBezTo>
                    <a:pt x="89096" y="149914"/>
                    <a:pt x="53536" y="147374"/>
                    <a:pt x="35756" y="139754"/>
                  </a:cubicBezTo>
                  <a:cubicBezTo>
                    <a:pt x="24326" y="134674"/>
                    <a:pt x="16706" y="124514"/>
                    <a:pt x="10356" y="114354"/>
                  </a:cubicBezTo>
                  <a:cubicBezTo>
                    <a:pt x="4006" y="104194"/>
                    <a:pt x="-1074" y="92764"/>
                    <a:pt x="196" y="78794"/>
                  </a:cubicBezTo>
                  <a:cubicBezTo>
                    <a:pt x="196" y="61014"/>
                    <a:pt x="15436" y="27994"/>
                    <a:pt x="29406" y="15294"/>
                  </a:cubicBezTo>
                  <a:cubicBezTo>
                    <a:pt x="38296" y="5134"/>
                    <a:pt x="48456" y="54"/>
                    <a:pt x="62426" y="54"/>
                  </a:cubicBezTo>
                  <a:cubicBezTo>
                    <a:pt x="80206" y="-1216"/>
                    <a:pt x="129736" y="20374"/>
                    <a:pt x="129736" y="20374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6722090" y="6047422"/>
            <a:ext cx="712470" cy="721995"/>
            <a:chOff x="0" y="0"/>
            <a:chExt cx="949960" cy="962660"/>
          </a:xfrm>
        </p:grpSpPr>
        <p:sp>
          <p:nvSpPr>
            <p:cNvPr id="23" name="Freeform 23"/>
            <p:cNvSpPr/>
            <p:nvPr/>
          </p:nvSpPr>
          <p:spPr>
            <a:xfrm>
              <a:off x="48869" y="50639"/>
              <a:ext cx="850474" cy="862362"/>
            </a:xfrm>
            <a:custGeom>
              <a:avLst/>
              <a:gdLst/>
              <a:ahLst/>
              <a:cxnLst/>
              <a:rect l="l" t="t" r="r" b="b"/>
              <a:pathLst>
                <a:path w="850474" h="862362">
                  <a:moveTo>
                    <a:pt x="135281" y="24291"/>
                  </a:moveTo>
                  <a:cubicBezTo>
                    <a:pt x="470561" y="296071"/>
                    <a:pt x="803301" y="630081"/>
                    <a:pt x="785521" y="696121"/>
                  </a:cubicBezTo>
                  <a:cubicBezTo>
                    <a:pt x="780441" y="720251"/>
                    <a:pt x="722021" y="708821"/>
                    <a:pt x="705511" y="727871"/>
                  </a:cubicBezTo>
                  <a:cubicBezTo>
                    <a:pt x="689001" y="746921"/>
                    <a:pt x="699161" y="810421"/>
                    <a:pt x="686461" y="811691"/>
                  </a:cubicBezTo>
                  <a:cubicBezTo>
                    <a:pt x="653441" y="814231"/>
                    <a:pt x="473101" y="388781"/>
                    <a:pt x="466751" y="303691"/>
                  </a:cubicBezTo>
                  <a:cubicBezTo>
                    <a:pt x="465481" y="275751"/>
                    <a:pt x="474371" y="261781"/>
                    <a:pt x="483261" y="247811"/>
                  </a:cubicBezTo>
                  <a:cubicBezTo>
                    <a:pt x="490881" y="235111"/>
                    <a:pt x="501041" y="227491"/>
                    <a:pt x="513741" y="222411"/>
                  </a:cubicBezTo>
                  <a:cubicBezTo>
                    <a:pt x="528981" y="216061"/>
                    <a:pt x="555651" y="213521"/>
                    <a:pt x="572161" y="217331"/>
                  </a:cubicBezTo>
                  <a:cubicBezTo>
                    <a:pt x="584861" y="219871"/>
                    <a:pt x="593751" y="222411"/>
                    <a:pt x="606451" y="236381"/>
                  </a:cubicBezTo>
                  <a:cubicBezTo>
                    <a:pt x="644551" y="277021"/>
                    <a:pt x="716941" y="459901"/>
                    <a:pt x="753771" y="543721"/>
                  </a:cubicBezTo>
                  <a:cubicBezTo>
                    <a:pt x="777901" y="602141"/>
                    <a:pt x="807111" y="655481"/>
                    <a:pt x="807111" y="693581"/>
                  </a:cubicBezTo>
                  <a:cubicBezTo>
                    <a:pt x="808381" y="717711"/>
                    <a:pt x="799491" y="736761"/>
                    <a:pt x="790601" y="752001"/>
                  </a:cubicBezTo>
                  <a:cubicBezTo>
                    <a:pt x="781711" y="763431"/>
                    <a:pt x="771551" y="772321"/>
                    <a:pt x="757581" y="777401"/>
                  </a:cubicBezTo>
                  <a:cubicBezTo>
                    <a:pt x="742341" y="783751"/>
                    <a:pt x="715671" y="787561"/>
                    <a:pt x="697891" y="781211"/>
                  </a:cubicBezTo>
                  <a:cubicBezTo>
                    <a:pt x="678841" y="776131"/>
                    <a:pt x="661061" y="763431"/>
                    <a:pt x="649631" y="744381"/>
                  </a:cubicBezTo>
                  <a:cubicBezTo>
                    <a:pt x="633121" y="718981"/>
                    <a:pt x="617881" y="663101"/>
                    <a:pt x="624231" y="631351"/>
                  </a:cubicBezTo>
                  <a:cubicBezTo>
                    <a:pt x="628041" y="604681"/>
                    <a:pt x="645821" y="575471"/>
                    <a:pt x="667411" y="562771"/>
                  </a:cubicBezTo>
                  <a:cubicBezTo>
                    <a:pt x="687731" y="551341"/>
                    <a:pt x="727101" y="552611"/>
                    <a:pt x="747421" y="561501"/>
                  </a:cubicBezTo>
                  <a:cubicBezTo>
                    <a:pt x="763931" y="567851"/>
                    <a:pt x="777901" y="584361"/>
                    <a:pt x="785521" y="599601"/>
                  </a:cubicBezTo>
                  <a:cubicBezTo>
                    <a:pt x="793141" y="616111"/>
                    <a:pt x="796951" y="637701"/>
                    <a:pt x="793141" y="654211"/>
                  </a:cubicBezTo>
                  <a:cubicBezTo>
                    <a:pt x="790601" y="670721"/>
                    <a:pt x="779171" y="689771"/>
                    <a:pt x="766471" y="702471"/>
                  </a:cubicBezTo>
                  <a:cubicBezTo>
                    <a:pt x="753771" y="713901"/>
                    <a:pt x="734721" y="724061"/>
                    <a:pt x="715671" y="724061"/>
                  </a:cubicBezTo>
                  <a:cubicBezTo>
                    <a:pt x="694081" y="724061"/>
                    <a:pt x="657251" y="710091"/>
                    <a:pt x="642011" y="691041"/>
                  </a:cubicBezTo>
                  <a:cubicBezTo>
                    <a:pt x="628041" y="673261"/>
                    <a:pt x="622961" y="633891"/>
                    <a:pt x="626771" y="612301"/>
                  </a:cubicBezTo>
                  <a:cubicBezTo>
                    <a:pt x="630581" y="594521"/>
                    <a:pt x="644551" y="578011"/>
                    <a:pt x="659791" y="567851"/>
                  </a:cubicBezTo>
                  <a:cubicBezTo>
                    <a:pt x="673761" y="557691"/>
                    <a:pt x="694081" y="551341"/>
                    <a:pt x="711861" y="552611"/>
                  </a:cubicBezTo>
                  <a:cubicBezTo>
                    <a:pt x="728371" y="552611"/>
                    <a:pt x="749961" y="560231"/>
                    <a:pt x="762661" y="571661"/>
                  </a:cubicBezTo>
                  <a:cubicBezTo>
                    <a:pt x="776631" y="581821"/>
                    <a:pt x="785521" y="599601"/>
                    <a:pt x="791871" y="617381"/>
                  </a:cubicBezTo>
                  <a:cubicBezTo>
                    <a:pt x="800761" y="638971"/>
                    <a:pt x="808381" y="669451"/>
                    <a:pt x="807111" y="693581"/>
                  </a:cubicBezTo>
                  <a:cubicBezTo>
                    <a:pt x="807111" y="713901"/>
                    <a:pt x="802031" y="736761"/>
                    <a:pt x="790601" y="752001"/>
                  </a:cubicBezTo>
                  <a:cubicBezTo>
                    <a:pt x="779171" y="767241"/>
                    <a:pt x="755041" y="779941"/>
                    <a:pt x="738531" y="783751"/>
                  </a:cubicBezTo>
                  <a:cubicBezTo>
                    <a:pt x="724561" y="787561"/>
                    <a:pt x="710591" y="785021"/>
                    <a:pt x="697891" y="781211"/>
                  </a:cubicBezTo>
                  <a:cubicBezTo>
                    <a:pt x="685191" y="777401"/>
                    <a:pt x="675031" y="774861"/>
                    <a:pt x="662331" y="760891"/>
                  </a:cubicBezTo>
                  <a:cubicBezTo>
                    <a:pt x="621691" y="716441"/>
                    <a:pt x="526441" y="495461"/>
                    <a:pt x="495961" y="410371"/>
                  </a:cubicBezTo>
                  <a:cubicBezTo>
                    <a:pt x="479451" y="365921"/>
                    <a:pt x="466751" y="334171"/>
                    <a:pt x="466751" y="303691"/>
                  </a:cubicBezTo>
                  <a:cubicBezTo>
                    <a:pt x="468021" y="282101"/>
                    <a:pt x="471831" y="261781"/>
                    <a:pt x="483261" y="247811"/>
                  </a:cubicBezTo>
                  <a:cubicBezTo>
                    <a:pt x="493421" y="232571"/>
                    <a:pt x="513741" y="218601"/>
                    <a:pt x="532791" y="216061"/>
                  </a:cubicBezTo>
                  <a:cubicBezTo>
                    <a:pt x="554381" y="212251"/>
                    <a:pt x="581051" y="214791"/>
                    <a:pt x="606451" y="236381"/>
                  </a:cubicBezTo>
                  <a:cubicBezTo>
                    <a:pt x="673761" y="292261"/>
                    <a:pt x="802031" y="604681"/>
                    <a:pt x="832511" y="696121"/>
                  </a:cubicBezTo>
                  <a:cubicBezTo>
                    <a:pt x="845211" y="732951"/>
                    <a:pt x="854101" y="749461"/>
                    <a:pt x="849021" y="774861"/>
                  </a:cubicBezTo>
                  <a:cubicBezTo>
                    <a:pt x="842671" y="804071"/>
                    <a:pt x="814731" y="851061"/>
                    <a:pt x="786791" y="859951"/>
                  </a:cubicBezTo>
                  <a:cubicBezTo>
                    <a:pt x="757581" y="870111"/>
                    <a:pt x="709321" y="845981"/>
                    <a:pt x="677571" y="828201"/>
                  </a:cubicBezTo>
                  <a:cubicBezTo>
                    <a:pt x="648361" y="812961"/>
                    <a:pt x="629311" y="793911"/>
                    <a:pt x="602641" y="763431"/>
                  </a:cubicBezTo>
                  <a:cubicBezTo>
                    <a:pt x="556921" y="710091"/>
                    <a:pt x="504851" y="595791"/>
                    <a:pt x="447701" y="523401"/>
                  </a:cubicBezTo>
                  <a:cubicBezTo>
                    <a:pt x="393091" y="456091"/>
                    <a:pt x="337211" y="404021"/>
                    <a:pt x="271171" y="341791"/>
                  </a:cubicBezTo>
                  <a:cubicBezTo>
                    <a:pt x="194971" y="269401"/>
                    <a:pt x="41301" y="171611"/>
                    <a:pt x="10821" y="118271"/>
                  </a:cubicBezTo>
                  <a:cubicBezTo>
                    <a:pt x="-609" y="96681"/>
                    <a:pt x="-1879" y="80171"/>
                    <a:pt x="1931" y="63661"/>
                  </a:cubicBezTo>
                  <a:cubicBezTo>
                    <a:pt x="5741" y="45881"/>
                    <a:pt x="17171" y="26831"/>
                    <a:pt x="31141" y="15401"/>
                  </a:cubicBezTo>
                  <a:cubicBezTo>
                    <a:pt x="45111" y="5241"/>
                    <a:pt x="67971" y="-1109"/>
                    <a:pt x="84481" y="161"/>
                  </a:cubicBezTo>
                  <a:cubicBezTo>
                    <a:pt x="102261" y="1431"/>
                    <a:pt x="135281" y="24291"/>
                    <a:pt x="135281" y="24291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355589" y="2737867"/>
            <a:ext cx="2899449" cy="42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4"/>
              </a:lnSpc>
              <a:spcBef>
                <a:spcPct val="0"/>
              </a:spcBef>
            </a:pPr>
            <a:r>
              <a:rPr lang="en-US" sz="233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Single Inheritance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62566" y="2737867"/>
            <a:ext cx="3506615" cy="42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4"/>
              </a:lnSpc>
              <a:spcBef>
                <a:spcPct val="0"/>
              </a:spcBef>
            </a:pPr>
            <a:r>
              <a:rPr lang="en-US" sz="233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Multilevel Inheritence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25599" y="2737867"/>
            <a:ext cx="3352726" cy="42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4"/>
              </a:lnSpc>
              <a:spcBef>
                <a:spcPct val="0"/>
              </a:spcBef>
            </a:pPr>
            <a:r>
              <a:rPr lang="en-US" sz="233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Multiple Inheritence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76708" y="2737867"/>
            <a:ext cx="3915795" cy="42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4"/>
              </a:lnSpc>
              <a:spcBef>
                <a:spcPct val="0"/>
              </a:spcBef>
            </a:pPr>
            <a:r>
              <a:rPr lang="en-US" sz="233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Hierarchical Inheritence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5819" y="6794705"/>
            <a:ext cx="3701362" cy="225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A Child class inherits from a single parent class. 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e.g. ‘Car’ inherits from ‘Vehicle’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64015" y="6831760"/>
            <a:ext cx="3701362" cy="225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Multiple classes inherits from a single parent class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e.g. ‘Car’, ‘bike’ inherits from ‘Vehicle’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84502" y="6831760"/>
            <a:ext cx="3701362" cy="269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A child class inherits from more than one parent class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e.g. ‘AmphibiousVehicle’ could inherit from ‘Car’ and ‘Boat’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40871" y="6831760"/>
            <a:ext cx="3701362" cy="314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A Child class inherits from a child class, creating grandchild relaion</a:t>
            </a:r>
          </a:p>
          <a:p>
            <a:pPr algn="just">
              <a:lnSpc>
                <a:spcPts val="3554"/>
              </a:lnSpc>
              <a:spcBef>
                <a:spcPct val="0"/>
              </a:spcBef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e.g. ‘ElectricCar’ inherits from ‘Car’, which inherits from ‘Vehicle’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307080" y="5767388"/>
            <a:ext cx="189548" cy="189548"/>
            <a:chOff x="0" y="0"/>
            <a:chExt cx="252730" cy="252730"/>
          </a:xfrm>
        </p:grpSpPr>
        <p:sp>
          <p:nvSpPr>
            <p:cNvPr id="33" name="Freeform 33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6918" y="144831"/>
                  </a:cubicBezTo>
                  <a:cubicBezTo>
                    <a:pt x="96758" y="151181"/>
                    <a:pt x="84058" y="153721"/>
                    <a:pt x="71358" y="151181"/>
                  </a:cubicBezTo>
                  <a:cubicBezTo>
                    <a:pt x="53578" y="147371"/>
                    <a:pt x="2182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3261360" y="5718810"/>
            <a:ext cx="189548" cy="189548"/>
            <a:chOff x="0" y="0"/>
            <a:chExt cx="252730" cy="252730"/>
          </a:xfrm>
        </p:grpSpPr>
        <p:sp>
          <p:nvSpPr>
            <p:cNvPr id="35" name="Freeform 35"/>
            <p:cNvSpPr/>
            <p:nvPr/>
          </p:nvSpPr>
          <p:spPr>
            <a:xfrm>
              <a:off x="50562" y="50746"/>
              <a:ext cx="148828" cy="151613"/>
            </a:xfrm>
            <a:custGeom>
              <a:avLst/>
              <a:gdLst/>
              <a:ahLst/>
              <a:cxnLst/>
              <a:rect l="l" t="t" r="r" b="b"/>
              <a:pathLst>
                <a:path w="148828" h="151613">
                  <a:moveTo>
                    <a:pt x="148828" y="52124"/>
                  </a:moveTo>
                  <a:cubicBezTo>
                    <a:pt x="146288" y="105464"/>
                    <a:pt x="123428" y="134674"/>
                    <a:pt x="108188" y="143564"/>
                  </a:cubicBezTo>
                  <a:cubicBezTo>
                    <a:pt x="96758" y="151184"/>
                    <a:pt x="85328" y="152454"/>
                    <a:pt x="71358" y="151184"/>
                  </a:cubicBezTo>
                  <a:cubicBezTo>
                    <a:pt x="53578" y="147374"/>
                    <a:pt x="23098" y="128324"/>
                    <a:pt x="11668" y="114354"/>
                  </a:cubicBezTo>
                  <a:cubicBezTo>
                    <a:pt x="2778" y="102924"/>
                    <a:pt x="-1032" y="92764"/>
                    <a:pt x="238" y="78794"/>
                  </a:cubicBezTo>
                  <a:cubicBezTo>
                    <a:pt x="1508" y="61014"/>
                    <a:pt x="16748" y="27994"/>
                    <a:pt x="29448" y="14024"/>
                  </a:cubicBezTo>
                  <a:cubicBezTo>
                    <a:pt x="38338" y="5134"/>
                    <a:pt x="49768" y="54"/>
                    <a:pt x="62468" y="54"/>
                  </a:cubicBezTo>
                  <a:cubicBezTo>
                    <a:pt x="81518" y="-1216"/>
                    <a:pt x="129778" y="20374"/>
                    <a:pt x="129778" y="20374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7149465" y="4912995"/>
            <a:ext cx="189548" cy="184785"/>
            <a:chOff x="0" y="0"/>
            <a:chExt cx="252730" cy="246380"/>
          </a:xfrm>
        </p:grpSpPr>
        <p:sp>
          <p:nvSpPr>
            <p:cNvPr id="37" name="Freeform 37"/>
            <p:cNvSpPr/>
            <p:nvPr/>
          </p:nvSpPr>
          <p:spPr>
            <a:xfrm>
              <a:off x="50800" y="50746"/>
              <a:ext cx="148590" cy="148274"/>
            </a:xfrm>
            <a:custGeom>
              <a:avLst/>
              <a:gdLst/>
              <a:ahLst/>
              <a:cxnLst/>
              <a:rect l="l" t="t" r="r" b="b"/>
              <a:pathLst>
                <a:path w="148590" h="148274">
                  <a:moveTo>
                    <a:pt x="148590" y="52124"/>
                  </a:moveTo>
                  <a:cubicBezTo>
                    <a:pt x="146050" y="105464"/>
                    <a:pt x="127000" y="135944"/>
                    <a:pt x="107950" y="143564"/>
                  </a:cubicBezTo>
                  <a:cubicBezTo>
                    <a:pt x="88900" y="152454"/>
                    <a:pt x="53340" y="147374"/>
                    <a:pt x="36830" y="139754"/>
                  </a:cubicBezTo>
                  <a:cubicBezTo>
                    <a:pt x="25400" y="134674"/>
                    <a:pt x="17780" y="124514"/>
                    <a:pt x="11430" y="114354"/>
                  </a:cubicBezTo>
                  <a:cubicBezTo>
                    <a:pt x="5080" y="104194"/>
                    <a:pt x="0" y="92764"/>
                    <a:pt x="0" y="78794"/>
                  </a:cubicBezTo>
                  <a:cubicBezTo>
                    <a:pt x="1270" y="61014"/>
                    <a:pt x="16510" y="27994"/>
                    <a:pt x="29210" y="15294"/>
                  </a:cubicBezTo>
                  <a:cubicBezTo>
                    <a:pt x="38100" y="5134"/>
                    <a:pt x="49530" y="54"/>
                    <a:pt x="62230" y="54"/>
                  </a:cubicBezTo>
                  <a:cubicBezTo>
                    <a:pt x="81280" y="-1216"/>
                    <a:pt x="129540" y="20374"/>
                    <a:pt x="129540" y="20374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5372100" y="3774758"/>
            <a:ext cx="188595" cy="184785"/>
            <a:chOff x="0" y="0"/>
            <a:chExt cx="251460" cy="246380"/>
          </a:xfrm>
        </p:grpSpPr>
        <p:sp>
          <p:nvSpPr>
            <p:cNvPr id="39" name="Freeform 39"/>
            <p:cNvSpPr/>
            <p:nvPr/>
          </p:nvSpPr>
          <p:spPr>
            <a:xfrm>
              <a:off x="50604" y="50746"/>
              <a:ext cx="148786" cy="147163"/>
            </a:xfrm>
            <a:custGeom>
              <a:avLst/>
              <a:gdLst/>
              <a:ahLst/>
              <a:cxnLst/>
              <a:rect l="l" t="t" r="r" b="b"/>
              <a:pathLst>
                <a:path w="148786" h="147163">
                  <a:moveTo>
                    <a:pt x="148786" y="52124"/>
                  </a:moveTo>
                  <a:cubicBezTo>
                    <a:pt x="128466" y="133404"/>
                    <a:pt x="119576" y="139754"/>
                    <a:pt x="106876" y="143564"/>
                  </a:cubicBezTo>
                  <a:cubicBezTo>
                    <a:pt x="89096" y="149914"/>
                    <a:pt x="53536" y="147374"/>
                    <a:pt x="37026" y="139754"/>
                  </a:cubicBezTo>
                  <a:cubicBezTo>
                    <a:pt x="24326" y="134674"/>
                    <a:pt x="16706" y="124514"/>
                    <a:pt x="10356" y="114354"/>
                  </a:cubicBezTo>
                  <a:cubicBezTo>
                    <a:pt x="4006" y="104194"/>
                    <a:pt x="-1074" y="92764"/>
                    <a:pt x="196" y="78794"/>
                  </a:cubicBezTo>
                  <a:cubicBezTo>
                    <a:pt x="1466" y="61014"/>
                    <a:pt x="15436" y="27994"/>
                    <a:pt x="29406" y="14024"/>
                  </a:cubicBezTo>
                  <a:cubicBezTo>
                    <a:pt x="38296" y="5134"/>
                    <a:pt x="48456" y="54"/>
                    <a:pt x="62426" y="54"/>
                  </a:cubicBezTo>
                  <a:cubicBezTo>
                    <a:pt x="80206" y="-1216"/>
                    <a:pt x="129736" y="20374"/>
                    <a:pt x="129736" y="20374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5394960" y="3797617"/>
            <a:ext cx="188595" cy="184785"/>
            <a:chOff x="0" y="0"/>
            <a:chExt cx="251460" cy="246380"/>
          </a:xfrm>
        </p:grpSpPr>
        <p:sp>
          <p:nvSpPr>
            <p:cNvPr id="41" name="Freeform 41"/>
            <p:cNvSpPr/>
            <p:nvPr/>
          </p:nvSpPr>
          <p:spPr>
            <a:xfrm>
              <a:off x="50604" y="50746"/>
              <a:ext cx="148786" cy="147163"/>
            </a:xfrm>
            <a:custGeom>
              <a:avLst/>
              <a:gdLst/>
              <a:ahLst/>
              <a:cxnLst/>
              <a:rect l="l" t="t" r="r" b="b"/>
              <a:pathLst>
                <a:path w="148786" h="147163">
                  <a:moveTo>
                    <a:pt x="148786" y="52124"/>
                  </a:moveTo>
                  <a:cubicBezTo>
                    <a:pt x="128466" y="132134"/>
                    <a:pt x="119576" y="139754"/>
                    <a:pt x="106876" y="143564"/>
                  </a:cubicBezTo>
                  <a:cubicBezTo>
                    <a:pt x="89096" y="149914"/>
                    <a:pt x="53536" y="147374"/>
                    <a:pt x="37026" y="139754"/>
                  </a:cubicBezTo>
                  <a:cubicBezTo>
                    <a:pt x="24326" y="134674"/>
                    <a:pt x="16706" y="124514"/>
                    <a:pt x="10356" y="114354"/>
                  </a:cubicBezTo>
                  <a:cubicBezTo>
                    <a:pt x="4006" y="104194"/>
                    <a:pt x="-1074" y="92764"/>
                    <a:pt x="196" y="78794"/>
                  </a:cubicBezTo>
                  <a:cubicBezTo>
                    <a:pt x="1466" y="61014"/>
                    <a:pt x="15436" y="27994"/>
                    <a:pt x="29406" y="14024"/>
                  </a:cubicBezTo>
                  <a:cubicBezTo>
                    <a:pt x="38296" y="5134"/>
                    <a:pt x="48456" y="54"/>
                    <a:pt x="62426" y="54"/>
                  </a:cubicBezTo>
                  <a:cubicBezTo>
                    <a:pt x="80206" y="-1216"/>
                    <a:pt x="129736" y="20374"/>
                    <a:pt x="129736" y="20374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5418772" y="3759517"/>
            <a:ext cx="188595" cy="184785"/>
            <a:chOff x="0" y="0"/>
            <a:chExt cx="251460" cy="246380"/>
          </a:xfrm>
        </p:grpSpPr>
        <p:sp>
          <p:nvSpPr>
            <p:cNvPr id="43" name="Freeform 43"/>
            <p:cNvSpPr/>
            <p:nvPr/>
          </p:nvSpPr>
          <p:spPr>
            <a:xfrm>
              <a:off x="50800" y="50749"/>
              <a:ext cx="148590" cy="147474"/>
            </a:xfrm>
            <a:custGeom>
              <a:avLst/>
              <a:gdLst/>
              <a:ahLst/>
              <a:cxnLst/>
              <a:rect l="l" t="t" r="r" b="b"/>
              <a:pathLst>
                <a:path w="148590" h="147474">
                  <a:moveTo>
                    <a:pt x="148590" y="52121"/>
                  </a:moveTo>
                  <a:cubicBezTo>
                    <a:pt x="129540" y="133401"/>
                    <a:pt x="120650" y="141021"/>
                    <a:pt x="107950" y="144831"/>
                  </a:cubicBezTo>
                  <a:cubicBezTo>
                    <a:pt x="90170" y="149911"/>
                    <a:pt x="53340" y="147371"/>
                    <a:pt x="36830" y="139751"/>
                  </a:cubicBezTo>
                  <a:cubicBezTo>
                    <a:pt x="24130" y="134671"/>
                    <a:pt x="16510" y="124511"/>
                    <a:pt x="11430" y="114351"/>
                  </a:cubicBezTo>
                  <a:cubicBezTo>
                    <a:pt x="5080" y="104191"/>
                    <a:pt x="0" y="92761"/>
                    <a:pt x="0" y="80061"/>
                  </a:cubicBezTo>
                  <a:cubicBezTo>
                    <a:pt x="1270" y="61011"/>
                    <a:pt x="16510" y="27991"/>
                    <a:pt x="29210" y="15291"/>
                  </a:cubicBezTo>
                  <a:cubicBezTo>
                    <a:pt x="38100" y="5131"/>
                    <a:pt x="49530" y="1321"/>
                    <a:pt x="62230" y="51"/>
                  </a:cubicBezTo>
                  <a:cubicBezTo>
                    <a:pt x="81280" y="-1219"/>
                    <a:pt x="129540" y="21641"/>
                    <a:pt x="129540" y="21641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5441632" y="3782378"/>
            <a:ext cx="188595" cy="184785"/>
            <a:chOff x="0" y="0"/>
            <a:chExt cx="251460" cy="246380"/>
          </a:xfrm>
        </p:grpSpPr>
        <p:sp>
          <p:nvSpPr>
            <p:cNvPr id="45" name="Freeform 45"/>
            <p:cNvSpPr/>
            <p:nvPr/>
          </p:nvSpPr>
          <p:spPr>
            <a:xfrm>
              <a:off x="50636" y="50746"/>
              <a:ext cx="148754" cy="147477"/>
            </a:xfrm>
            <a:custGeom>
              <a:avLst/>
              <a:gdLst/>
              <a:ahLst/>
              <a:cxnLst/>
              <a:rect l="l" t="t" r="r" b="b"/>
              <a:pathLst>
                <a:path w="148754" h="147477">
                  <a:moveTo>
                    <a:pt x="148754" y="52124"/>
                  </a:moveTo>
                  <a:cubicBezTo>
                    <a:pt x="129704" y="133404"/>
                    <a:pt x="119544" y="139754"/>
                    <a:pt x="106844" y="144834"/>
                  </a:cubicBezTo>
                  <a:cubicBezTo>
                    <a:pt x="90334" y="149914"/>
                    <a:pt x="53504" y="147374"/>
                    <a:pt x="36994" y="139754"/>
                  </a:cubicBezTo>
                  <a:cubicBezTo>
                    <a:pt x="24294" y="134674"/>
                    <a:pt x="16674" y="124514"/>
                    <a:pt x="10324" y="114354"/>
                  </a:cubicBezTo>
                  <a:cubicBezTo>
                    <a:pt x="5244" y="104194"/>
                    <a:pt x="-1106" y="92764"/>
                    <a:pt x="164" y="78794"/>
                  </a:cubicBezTo>
                  <a:cubicBezTo>
                    <a:pt x="1434" y="61014"/>
                    <a:pt x="16674" y="27994"/>
                    <a:pt x="29374" y="15294"/>
                  </a:cubicBezTo>
                  <a:cubicBezTo>
                    <a:pt x="38264" y="5134"/>
                    <a:pt x="49694" y="54"/>
                    <a:pt x="62394" y="54"/>
                  </a:cubicBezTo>
                  <a:cubicBezTo>
                    <a:pt x="80174" y="-1216"/>
                    <a:pt x="129704" y="20374"/>
                    <a:pt x="129704" y="20374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8895398" y="3697605"/>
            <a:ext cx="1223010" cy="453390"/>
            <a:chOff x="0" y="0"/>
            <a:chExt cx="1630680" cy="604520"/>
          </a:xfrm>
        </p:grpSpPr>
        <p:sp>
          <p:nvSpPr>
            <p:cNvPr id="47" name="Freeform 47"/>
            <p:cNvSpPr/>
            <p:nvPr/>
          </p:nvSpPr>
          <p:spPr>
            <a:xfrm>
              <a:off x="50209" y="50231"/>
              <a:ext cx="1530023" cy="502460"/>
            </a:xfrm>
            <a:custGeom>
              <a:avLst/>
              <a:gdLst/>
              <a:ahLst/>
              <a:cxnLst/>
              <a:rect l="l" t="t" r="r" b="b"/>
              <a:pathLst>
                <a:path w="1530023" h="502460">
                  <a:moveTo>
                    <a:pt x="1356951" y="39939"/>
                  </a:moveTo>
                  <a:cubicBezTo>
                    <a:pt x="1461091" y="287589"/>
                    <a:pt x="1463631" y="349819"/>
                    <a:pt x="1458551" y="387919"/>
                  </a:cubicBezTo>
                  <a:cubicBezTo>
                    <a:pt x="1456011" y="412049"/>
                    <a:pt x="1449661" y="429829"/>
                    <a:pt x="1438231" y="443799"/>
                  </a:cubicBezTo>
                  <a:cubicBezTo>
                    <a:pt x="1425531" y="457769"/>
                    <a:pt x="1403941" y="469199"/>
                    <a:pt x="1384891" y="470469"/>
                  </a:cubicBezTo>
                  <a:cubicBezTo>
                    <a:pt x="1367111" y="473009"/>
                    <a:pt x="1342981" y="466659"/>
                    <a:pt x="1327741" y="456499"/>
                  </a:cubicBezTo>
                  <a:cubicBezTo>
                    <a:pt x="1312501" y="446339"/>
                    <a:pt x="1301071" y="432369"/>
                    <a:pt x="1293451" y="408239"/>
                  </a:cubicBezTo>
                  <a:cubicBezTo>
                    <a:pt x="1279481" y="361249"/>
                    <a:pt x="1308691" y="216469"/>
                    <a:pt x="1292181" y="178369"/>
                  </a:cubicBezTo>
                  <a:cubicBezTo>
                    <a:pt x="1285831" y="161859"/>
                    <a:pt x="1270591" y="160589"/>
                    <a:pt x="1262971" y="147889"/>
                  </a:cubicBezTo>
                  <a:cubicBezTo>
                    <a:pt x="1256621" y="136459"/>
                    <a:pt x="1251541" y="123759"/>
                    <a:pt x="1251541" y="108519"/>
                  </a:cubicBezTo>
                  <a:cubicBezTo>
                    <a:pt x="1251541" y="90739"/>
                    <a:pt x="1259161" y="65339"/>
                    <a:pt x="1269321" y="50099"/>
                  </a:cubicBezTo>
                  <a:cubicBezTo>
                    <a:pt x="1278211" y="38669"/>
                    <a:pt x="1289641" y="31049"/>
                    <a:pt x="1302341" y="24699"/>
                  </a:cubicBezTo>
                  <a:cubicBezTo>
                    <a:pt x="1315041" y="19619"/>
                    <a:pt x="1330281" y="17079"/>
                    <a:pt x="1342981" y="18349"/>
                  </a:cubicBezTo>
                  <a:cubicBezTo>
                    <a:pt x="1356951" y="18349"/>
                    <a:pt x="1370921" y="18349"/>
                    <a:pt x="1382351" y="29779"/>
                  </a:cubicBezTo>
                  <a:cubicBezTo>
                    <a:pt x="1410291" y="57719"/>
                    <a:pt x="1467441" y="203769"/>
                    <a:pt x="1449661" y="236789"/>
                  </a:cubicBezTo>
                  <a:cubicBezTo>
                    <a:pt x="1436961" y="257109"/>
                    <a:pt x="1393781" y="254569"/>
                    <a:pt x="1367111" y="255839"/>
                  </a:cubicBezTo>
                  <a:cubicBezTo>
                    <a:pt x="1341711" y="255839"/>
                    <a:pt x="1318851" y="234249"/>
                    <a:pt x="1290911" y="238059"/>
                  </a:cubicBezTo>
                  <a:cubicBezTo>
                    <a:pt x="1251541" y="244409"/>
                    <a:pt x="1191851" y="306639"/>
                    <a:pt x="1158831" y="318069"/>
                  </a:cubicBezTo>
                  <a:cubicBezTo>
                    <a:pt x="1141051" y="323149"/>
                    <a:pt x="1130891" y="325689"/>
                    <a:pt x="1116921" y="321879"/>
                  </a:cubicBezTo>
                  <a:cubicBezTo>
                    <a:pt x="1099141" y="319339"/>
                    <a:pt x="1073741" y="305369"/>
                    <a:pt x="1061041" y="292669"/>
                  </a:cubicBezTo>
                  <a:cubicBezTo>
                    <a:pt x="1049611" y="282509"/>
                    <a:pt x="1044531" y="268539"/>
                    <a:pt x="1040721" y="254569"/>
                  </a:cubicBezTo>
                  <a:cubicBezTo>
                    <a:pt x="1038181" y="240599"/>
                    <a:pt x="1038181" y="225359"/>
                    <a:pt x="1040721" y="211389"/>
                  </a:cubicBezTo>
                  <a:cubicBezTo>
                    <a:pt x="1044531" y="198689"/>
                    <a:pt x="1052151" y="184719"/>
                    <a:pt x="1061041" y="174559"/>
                  </a:cubicBezTo>
                  <a:cubicBezTo>
                    <a:pt x="1071201" y="164399"/>
                    <a:pt x="1081361" y="151699"/>
                    <a:pt x="1096601" y="150429"/>
                  </a:cubicBezTo>
                  <a:cubicBezTo>
                    <a:pt x="1120731" y="147889"/>
                    <a:pt x="1158831" y="197419"/>
                    <a:pt x="1195661" y="198689"/>
                  </a:cubicBezTo>
                  <a:cubicBezTo>
                    <a:pt x="1240111" y="198689"/>
                    <a:pt x="1309961" y="138999"/>
                    <a:pt x="1345521" y="128839"/>
                  </a:cubicBezTo>
                  <a:cubicBezTo>
                    <a:pt x="1363301" y="123759"/>
                    <a:pt x="1374731" y="122489"/>
                    <a:pt x="1387431" y="123759"/>
                  </a:cubicBezTo>
                  <a:cubicBezTo>
                    <a:pt x="1401401" y="125029"/>
                    <a:pt x="1416641" y="130109"/>
                    <a:pt x="1428071" y="138999"/>
                  </a:cubicBezTo>
                  <a:cubicBezTo>
                    <a:pt x="1442041" y="150429"/>
                    <a:pt x="1458551" y="172019"/>
                    <a:pt x="1463631" y="191069"/>
                  </a:cubicBezTo>
                  <a:cubicBezTo>
                    <a:pt x="1468711" y="210119"/>
                    <a:pt x="1467441" y="232979"/>
                    <a:pt x="1456011" y="253299"/>
                  </a:cubicBezTo>
                  <a:cubicBezTo>
                    <a:pt x="1438231" y="287589"/>
                    <a:pt x="1369651" y="330769"/>
                    <a:pt x="1332821" y="354899"/>
                  </a:cubicBezTo>
                  <a:cubicBezTo>
                    <a:pt x="1304881" y="372679"/>
                    <a:pt x="1295991" y="380299"/>
                    <a:pt x="1256621" y="391729"/>
                  </a:cubicBezTo>
                  <a:cubicBezTo>
                    <a:pt x="1144861" y="427289"/>
                    <a:pt x="699091" y="502219"/>
                    <a:pt x="587331" y="502219"/>
                  </a:cubicBezTo>
                  <a:cubicBezTo>
                    <a:pt x="549231" y="503489"/>
                    <a:pt x="537801" y="499679"/>
                    <a:pt x="511131" y="492059"/>
                  </a:cubicBezTo>
                  <a:cubicBezTo>
                    <a:pt x="481921" y="483169"/>
                    <a:pt x="461601" y="460309"/>
                    <a:pt x="419691" y="451419"/>
                  </a:cubicBezTo>
                  <a:cubicBezTo>
                    <a:pt x="339681" y="432369"/>
                    <a:pt x="125051" y="474279"/>
                    <a:pt x="59011" y="436179"/>
                  </a:cubicBezTo>
                  <a:cubicBezTo>
                    <a:pt x="23451" y="415859"/>
                    <a:pt x="4401" y="375219"/>
                    <a:pt x="591" y="344739"/>
                  </a:cubicBezTo>
                  <a:cubicBezTo>
                    <a:pt x="-3219" y="316799"/>
                    <a:pt x="12021" y="282509"/>
                    <a:pt x="28531" y="259649"/>
                  </a:cubicBezTo>
                  <a:cubicBezTo>
                    <a:pt x="42501" y="239329"/>
                    <a:pt x="65361" y="226629"/>
                    <a:pt x="88221" y="212659"/>
                  </a:cubicBezTo>
                  <a:cubicBezTo>
                    <a:pt x="113621" y="197419"/>
                    <a:pt x="137751" y="185989"/>
                    <a:pt x="175851" y="173289"/>
                  </a:cubicBezTo>
                  <a:cubicBezTo>
                    <a:pt x="244431" y="149159"/>
                    <a:pt x="382861" y="113599"/>
                    <a:pt x="469221" y="98359"/>
                  </a:cubicBezTo>
                  <a:cubicBezTo>
                    <a:pt x="537801" y="86929"/>
                    <a:pt x="584791" y="83119"/>
                    <a:pt x="653371" y="79309"/>
                  </a:cubicBezTo>
                  <a:cubicBezTo>
                    <a:pt x="739731" y="74229"/>
                    <a:pt x="869271" y="70419"/>
                    <a:pt x="945471" y="79309"/>
                  </a:cubicBezTo>
                  <a:cubicBezTo>
                    <a:pt x="996271" y="85659"/>
                    <a:pt x="1043261" y="88199"/>
                    <a:pt x="1069931" y="111059"/>
                  </a:cubicBezTo>
                  <a:cubicBezTo>
                    <a:pt x="1091521" y="130109"/>
                    <a:pt x="1100411" y="168209"/>
                    <a:pt x="1100411" y="197419"/>
                  </a:cubicBezTo>
                  <a:cubicBezTo>
                    <a:pt x="1100411" y="226629"/>
                    <a:pt x="1094061" y="262189"/>
                    <a:pt x="1071201" y="287589"/>
                  </a:cubicBezTo>
                  <a:cubicBezTo>
                    <a:pt x="1039451" y="321879"/>
                    <a:pt x="963251" y="338389"/>
                    <a:pt x="902291" y="357439"/>
                  </a:cubicBezTo>
                  <a:cubicBezTo>
                    <a:pt x="831171" y="380299"/>
                    <a:pt x="744811" y="404429"/>
                    <a:pt x="669881" y="412049"/>
                  </a:cubicBezTo>
                  <a:cubicBezTo>
                    <a:pt x="603841" y="418399"/>
                    <a:pt x="514941" y="419669"/>
                    <a:pt x="479381" y="405699"/>
                  </a:cubicBezTo>
                  <a:cubicBezTo>
                    <a:pt x="462871" y="399349"/>
                    <a:pt x="456521" y="391729"/>
                    <a:pt x="448901" y="379029"/>
                  </a:cubicBezTo>
                  <a:cubicBezTo>
                    <a:pt x="440011" y="363789"/>
                    <a:pt x="432391" y="338389"/>
                    <a:pt x="433661" y="320609"/>
                  </a:cubicBezTo>
                  <a:cubicBezTo>
                    <a:pt x="436201" y="301559"/>
                    <a:pt x="447631" y="278699"/>
                    <a:pt x="461601" y="267269"/>
                  </a:cubicBezTo>
                  <a:cubicBezTo>
                    <a:pt x="476841" y="254569"/>
                    <a:pt x="488271" y="252029"/>
                    <a:pt x="518751" y="245679"/>
                  </a:cubicBezTo>
                  <a:cubicBezTo>
                    <a:pt x="617811" y="224089"/>
                    <a:pt x="1081361" y="179639"/>
                    <a:pt x="1175341" y="211389"/>
                  </a:cubicBezTo>
                  <a:cubicBezTo>
                    <a:pt x="1205821" y="221549"/>
                    <a:pt x="1219791" y="239329"/>
                    <a:pt x="1228681" y="255839"/>
                  </a:cubicBezTo>
                  <a:cubicBezTo>
                    <a:pt x="1235031" y="267269"/>
                    <a:pt x="1235031" y="278699"/>
                    <a:pt x="1233761" y="290129"/>
                  </a:cubicBezTo>
                  <a:cubicBezTo>
                    <a:pt x="1231221" y="305369"/>
                    <a:pt x="1226141" y="324419"/>
                    <a:pt x="1209631" y="338389"/>
                  </a:cubicBezTo>
                  <a:cubicBezTo>
                    <a:pt x="1175341" y="366329"/>
                    <a:pt x="1085171" y="379029"/>
                    <a:pt x="992461" y="398079"/>
                  </a:cubicBezTo>
                  <a:cubicBezTo>
                    <a:pt x="837521" y="429829"/>
                    <a:pt x="490811" y="492059"/>
                    <a:pt x="362541" y="486979"/>
                  </a:cubicBezTo>
                  <a:cubicBezTo>
                    <a:pt x="304121" y="485709"/>
                    <a:pt x="258401" y="473009"/>
                    <a:pt x="238081" y="461579"/>
                  </a:cubicBezTo>
                  <a:cubicBezTo>
                    <a:pt x="229191" y="455229"/>
                    <a:pt x="226651" y="451419"/>
                    <a:pt x="222841" y="443799"/>
                  </a:cubicBezTo>
                  <a:cubicBezTo>
                    <a:pt x="217761" y="428559"/>
                    <a:pt x="212681" y="394269"/>
                    <a:pt x="220301" y="376489"/>
                  </a:cubicBezTo>
                  <a:cubicBezTo>
                    <a:pt x="229191" y="359979"/>
                    <a:pt x="254591" y="340929"/>
                    <a:pt x="274911" y="338389"/>
                  </a:cubicBezTo>
                  <a:cubicBezTo>
                    <a:pt x="293961" y="335849"/>
                    <a:pt x="323171" y="348549"/>
                    <a:pt x="337141" y="359979"/>
                  </a:cubicBezTo>
                  <a:cubicBezTo>
                    <a:pt x="348571" y="371409"/>
                    <a:pt x="354921" y="386649"/>
                    <a:pt x="354921" y="401889"/>
                  </a:cubicBezTo>
                  <a:cubicBezTo>
                    <a:pt x="354921" y="420939"/>
                    <a:pt x="344761" y="450149"/>
                    <a:pt x="329521" y="462849"/>
                  </a:cubicBezTo>
                  <a:cubicBezTo>
                    <a:pt x="314281" y="475549"/>
                    <a:pt x="282531" y="479359"/>
                    <a:pt x="263481" y="475549"/>
                  </a:cubicBezTo>
                  <a:cubicBezTo>
                    <a:pt x="249511" y="473009"/>
                    <a:pt x="235541" y="461579"/>
                    <a:pt x="226651" y="450149"/>
                  </a:cubicBezTo>
                  <a:cubicBezTo>
                    <a:pt x="219031" y="438719"/>
                    <a:pt x="213951" y="420939"/>
                    <a:pt x="213951" y="406969"/>
                  </a:cubicBezTo>
                  <a:cubicBezTo>
                    <a:pt x="213951" y="391729"/>
                    <a:pt x="220301" y="375219"/>
                    <a:pt x="229191" y="363789"/>
                  </a:cubicBezTo>
                  <a:cubicBezTo>
                    <a:pt x="238081" y="352359"/>
                    <a:pt x="252051" y="342199"/>
                    <a:pt x="267291" y="339659"/>
                  </a:cubicBezTo>
                  <a:cubicBezTo>
                    <a:pt x="285071" y="335849"/>
                    <a:pt x="299041" y="353629"/>
                    <a:pt x="332061" y="354899"/>
                  </a:cubicBezTo>
                  <a:cubicBezTo>
                    <a:pt x="422231" y="358709"/>
                    <a:pt x="704171" y="302829"/>
                    <a:pt x="854031" y="274889"/>
                  </a:cubicBezTo>
                  <a:cubicBezTo>
                    <a:pt x="969601" y="253299"/>
                    <a:pt x="1095331" y="201229"/>
                    <a:pt x="1157561" y="208849"/>
                  </a:cubicBezTo>
                  <a:cubicBezTo>
                    <a:pt x="1186771" y="212659"/>
                    <a:pt x="1207091" y="222819"/>
                    <a:pt x="1219791" y="239329"/>
                  </a:cubicBezTo>
                  <a:cubicBezTo>
                    <a:pt x="1231221" y="255839"/>
                    <a:pt x="1236301" y="288859"/>
                    <a:pt x="1229951" y="307909"/>
                  </a:cubicBezTo>
                  <a:cubicBezTo>
                    <a:pt x="1222331" y="326959"/>
                    <a:pt x="1203281" y="344739"/>
                    <a:pt x="1179151" y="354899"/>
                  </a:cubicBezTo>
                  <a:cubicBezTo>
                    <a:pt x="1137241" y="372679"/>
                    <a:pt x="1064851" y="356169"/>
                    <a:pt x="987381" y="362519"/>
                  </a:cubicBezTo>
                  <a:cubicBezTo>
                    <a:pt x="865461" y="371409"/>
                    <a:pt x="598761" y="426019"/>
                    <a:pt x="518751" y="415859"/>
                  </a:cubicBezTo>
                  <a:cubicBezTo>
                    <a:pt x="489541" y="412049"/>
                    <a:pt x="476841" y="406969"/>
                    <a:pt x="462871" y="394269"/>
                  </a:cubicBezTo>
                  <a:cubicBezTo>
                    <a:pt x="447631" y="381569"/>
                    <a:pt x="436201" y="359979"/>
                    <a:pt x="433661" y="340929"/>
                  </a:cubicBezTo>
                  <a:cubicBezTo>
                    <a:pt x="432391" y="321879"/>
                    <a:pt x="440011" y="296479"/>
                    <a:pt x="448901" y="282509"/>
                  </a:cubicBezTo>
                  <a:cubicBezTo>
                    <a:pt x="456521" y="269809"/>
                    <a:pt x="462871" y="262189"/>
                    <a:pt x="479381" y="254569"/>
                  </a:cubicBezTo>
                  <a:cubicBezTo>
                    <a:pt x="509861" y="243139"/>
                    <a:pt x="574631" y="253299"/>
                    <a:pt x="630511" y="245679"/>
                  </a:cubicBezTo>
                  <a:cubicBezTo>
                    <a:pt x="702901" y="236789"/>
                    <a:pt x="821011" y="185989"/>
                    <a:pt x="875621" y="196149"/>
                  </a:cubicBezTo>
                  <a:cubicBezTo>
                    <a:pt x="907371" y="201229"/>
                    <a:pt x="948011" y="226629"/>
                    <a:pt x="945471" y="236789"/>
                  </a:cubicBezTo>
                  <a:cubicBezTo>
                    <a:pt x="940391" y="257109"/>
                    <a:pt x="691471" y="231709"/>
                    <a:pt x="589871" y="241869"/>
                  </a:cubicBezTo>
                  <a:cubicBezTo>
                    <a:pt x="512401" y="250759"/>
                    <a:pt x="457791" y="263459"/>
                    <a:pt x="387941" y="281239"/>
                  </a:cubicBezTo>
                  <a:cubicBezTo>
                    <a:pt x="309201" y="301559"/>
                    <a:pt x="187281" y="377759"/>
                    <a:pt x="141561" y="358709"/>
                  </a:cubicBezTo>
                  <a:cubicBezTo>
                    <a:pt x="113621" y="347279"/>
                    <a:pt x="86951" y="293939"/>
                    <a:pt x="98381" y="276159"/>
                  </a:cubicBezTo>
                  <a:cubicBezTo>
                    <a:pt x="116161" y="246949"/>
                    <a:pt x="302851" y="268539"/>
                    <a:pt x="386671" y="281239"/>
                  </a:cubicBezTo>
                  <a:cubicBezTo>
                    <a:pt x="452711" y="291399"/>
                    <a:pt x="514941" y="326959"/>
                    <a:pt x="563201" y="334579"/>
                  </a:cubicBezTo>
                  <a:cubicBezTo>
                    <a:pt x="596221" y="339659"/>
                    <a:pt x="607651" y="339659"/>
                    <a:pt x="647021" y="337119"/>
                  </a:cubicBezTo>
                  <a:cubicBezTo>
                    <a:pt x="748621" y="328229"/>
                    <a:pt x="1080091" y="258379"/>
                    <a:pt x="1184231" y="231709"/>
                  </a:cubicBezTo>
                  <a:cubicBezTo>
                    <a:pt x="1227411" y="220279"/>
                    <a:pt x="1247731" y="219009"/>
                    <a:pt x="1274401" y="202499"/>
                  </a:cubicBezTo>
                  <a:cubicBezTo>
                    <a:pt x="1302341" y="184719"/>
                    <a:pt x="1322661" y="140269"/>
                    <a:pt x="1345521" y="128839"/>
                  </a:cubicBezTo>
                  <a:cubicBezTo>
                    <a:pt x="1359491" y="121219"/>
                    <a:pt x="1374731" y="122489"/>
                    <a:pt x="1387431" y="123759"/>
                  </a:cubicBezTo>
                  <a:cubicBezTo>
                    <a:pt x="1401401" y="125029"/>
                    <a:pt x="1416641" y="131379"/>
                    <a:pt x="1428071" y="138999"/>
                  </a:cubicBezTo>
                  <a:cubicBezTo>
                    <a:pt x="1439501" y="146619"/>
                    <a:pt x="1449661" y="158049"/>
                    <a:pt x="1456011" y="170749"/>
                  </a:cubicBezTo>
                  <a:cubicBezTo>
                    <a:pt x="1462361" y="183449"/>
                    <a:pt x="1466171" y="198689"/>
                    <a:pt x="1466171" y="212659"/>
                  </a:cubicBezTo>
                  <a:cubicBezTo>
                    <a:pt x="1466171" y="226629"/>
                    <a:pt x="1463631" y="240599"/>
                    <a:pt x="1456011" y="253299"/>
                  </a:cubicBezTo>
                  <a:cubicBezTo>
                    <a:pt x="1447121" y="271079"/>
                    <a:pt x="1429341" y="291399"/>
                    <a:pt x="1407751" y="305369"/>
                  </a:cubicBezTo>
                  <a:cubicBezTo>
                    <a:pt x="1381081" y="323149"/>
                    <a:pt x="1332821" y="333309"/>
                    <a:pt x="1298531" y="342199"/>
                  </a:cubicBezTo>
                  <a:cubicBezTo>
                    <a:pt x="1268051" y="349819"/>
                    <a:pt x="1243921" y="354899"/>
                    <a:pt x="1214711" y="354899"/>
                  </a:cubicBezTo>
                  <a:cubicBezTo>
                    <a:pt x="1185501" y="354899"/>
                    <a:pt x="1148671" y="351089"/>
                    <a:pt x="1122001" y="339659"/>
                  </a:cubicBezTo>
                  <a:cubicBezTo>
                    <a:pt x="1099141" y="328229"/>
                    <a:pt x="1061041" y="293939"/>
                    <a:pt x="1064851" y="288859"/>
                  </a:cubicBezTo>
                  <a:cubicBezTo>
                    <a:pt x="1067391" y="283779"/>
                    <a:pt x="1158831" y="311719"/>
                    <a:pt x="1158831" y="318069"/>
                  </a:cubicBezTo>
                  <a:cubicBezTo>
                    <a:pt x="1158831" y="320609"/>
                    <a:pt x="1129621" y="324419"/>
                    <a:pt x="1116921" y="321879"/>
                  </a:cubicBezTo>
                  <a:cubicBezTo>
                    <a:pt x="1102951" y="320609"/>
                    <a:pt x="1087711" y="316799"/>
                    <a:pt x="1076281" y="306639"/>
                  </a:cubicBezTo>
                  <a:cubicBezTo>
                    <a:pt x="1062311" y="295209"/>
                    <a:pt x="1045801" y="273619"/>
                    <a:pt x="1040721" y="254569"/>
                  </a:cubicBezTo>
                  <a:cubicBezTo>
                    <a:pt x="1036911" y="235519"/>
                    <a:pt x="1041991" y="208849"/>
                    <a:pt x="1049611" y="192339"/>
                  </a:cubicBezTo>
                  <a:cubicBezTo>
                    <a:pt x="1054691" y="178369"/>
                    <a:pt x="1062311" y="170749"/>
                    <a:pt x="1077551" y="160589"/>
                  </a:cubicBezTo>
                  <a:cubicBezTo>
                    <a:pt x="1111841" y="136459"/>
                    <a:pt x="1217251" y="94549"/>
                    <a:pt x="1266781" y="85659"/>
                  </a:cubicBezTo>
                  <a:cubicBezTo>
                    <a:pt x="1298531" y="80579"/>
                    <a:pt x="1317581" y="78039"/>
                    <a:pt x="1346791" y="88199"/>
                  </a:cubicBezTo>
                  <a:cubicBezTo>
                    <a:pt x="1388701" y="102169"/>
                    <a:pt x="1459821" y="145349"/>
                    <a:pt x="1490301" y="185989"/>
                  </a:cubicBezTo>
                  <a:cubicBezTo>
                    <a:pt x="1515701" y="221549"/>
                    <a:pt x="1536021" y="276159"/>
                    <a:pt x="1528401" y="310449"/>
                  </a:cubicBezTo>
                  <a:cubicBezTo>
                    <a:pt x="1522051" y="339659"/>
                    <a:pt x="1491571" y="373949"/>
                    <a:pt x="1463631" y="384109"/>
                  </a:cubicBezTo>
                  <a:cubicBezTo>
                    <a:pt x="1430611" y="395539"/>
                    <a:pt x="1369651" y="382839"/>
                    <a:pt x="1339171" y="361249"/>
                  </a:cubicBezTo>
                  <a:cubicBezTo>
                    <a:pt x="1309961" y="340929"/>
                    <a:pt x="1297261" y="297749"/>
                    <a:pt x="1280751" y="265999"/>
                  </a:cubicBezTo>
                  <a:cubicBezTo>
                    <a:pt x="1266781" y="234249"/>
                    <a:pt x="1251541" y="202499"/>
                    <a:pt x="1247731" y="170749"/>
                  </a:cubicBezTo>
                  <a:cubicBezTo>
                    <a:pt x="1243921" y="137729"/>
                    <a:pt x="1250271" y="71689"/>
                    <a:pt x="1257891" y="71689"/>
                  </a:cubicBezTo>
                  <a:cubicBezTo>
                    <a:pt x="1265511" y="70419"/>
                    <a:pt x="1298531" y="174559"/>
                    <a:pt x="1292181" y="178369"/>
                  </a:cubicBezTo>
                  <a:cubicBezTo>
                    <a:pt x="1289641" y="179639"/>
                    <a:pt x="1270591" y="160589"/>
                    <a:pt x="1262971" y="147889"/>
                  </a:cubicBezTo>
                  <a:cubicBezTo>
                    <a:pt x="1256621" y="136459"/>
                    <a:pt x="1251541" y="123759"/>
                    <a:pt x="1251541" y="108519"/>
                  </a:cubicBezTo>
                  <a:cubicBezTo>
                    <a:pt x="1251541" y="90739"/>
                    <a:pt x="1259161" y="65339"/>
                    <a:pt x="1269321" y="50099"/>
                  </a:cubicBezTo>
                  <a:cubicBezTo>
                    <a:pt x="1278211" y="38669"/>
                    <a:pt x="1289641" y="31049"/>
                    <a:pt x="1302341" y="24699"/>
                  </a:cubicBezTo>
                  <a:cubicBezTo>
                    <a:pt x="1315041" y="19619"/>
                    <a:pt x="1330281" y="17079"/>
                    <a:pt x="1342981" y="18349"/>
                  </a:cubicBezTo>
                  <a:cubicBezTo>
                    <a:pt x="1356951" y="18349"/>
                    <a:pt x="1369651" y="20889"/>
                    <a:pt x="1382351" y="29779"/>
                  </a:cubicBezTo>
                  <a:cubicBezTo>
                    <a:pt x="1401401" y="45019"/>
                    <a:pt x="1419181" y="79309"/>
                    <a:pt x="1431881" y="108519"/>
                  </a:cubicBezTo>
                  <a:cubicBezTo>
                    <a:pt x="1447121" y="141539"/>
                    <a:pt x="1461091" y="175829"/>
                    <a:pt x="1467441" y="219009"/>
                  </a:cubicBezTo>
                  <a:cubicBezTo>
                    <a:pt x="1473791" y="272349"/>
                    <a:pt x="1466171" y="370139"/>
                    <a:pt x="1456011" y="408239"/>
                  </a:cubicBezTo>
                  <a:cubicBezTo>
                    <a:pt x="1452201" y="424749"/>
                    <a:pt x="1447121" y="433639"/>
                    <a:pt x="1438231" y="443799"/>
                  </a:cubicBezTo>
                  <a:cubicBezTo>
                    <a:pt x="1425531" y="455229"/>
                    <a:pt x="1401401" y="467929"/>
                    <a:pt x="1384891" y="470469"/>
                  </a:cubicBezTo>
                  <a:cubicBezTo>
                    <a:pt x="1370921" y="473009"/>
                    <a:pt x="1358221" y="471739"/>
                    <a:pt x="1345521" y="466659"/>
                  </a:cubicBezTo>
                  <a:cubicBezTo>
                    <a:pt x="1330281" y="459039"/>
                    <a:pt x="1311231" y="445069"/>
                    <a:pt x="1301071" y="427289"/>
                  </a:cubicBezTo>
                  <a:cubicBezTo>
                    <a:pt x="1288371" y="404429"/>
                    <a:pt x="1282021" y="363789"/>
                    <a:pt x="1283291" y="334579"/>
                  </a:cubicBezTo>
                  <a:cubicBezTo>
                    <a:pt x="1285831" y="306639"/>
                    <a:pt x="1311231" y="287589"/>
                    <a:pt x="1307421" y="257109"/>
                  </a:cubicBezTo>
                  <a:cubicBezTo>
                    <a:pt x="1303611" y="210119"/>
                    <a:pt x="1214711" y="122489"/>
                    <a:pt x="1210901" y="80579"/>
                  </a:cubicBezTo>
                  <a:cubicBezTo>
                    <a:pt x="1208361" y="58989"/>
                    <a:pt x="1217251" y="41209"/>
                    <a:pt x="1228681" y="28509"/>
                  </a:cubicBezTo>
                  <a:cubicBezTo>
                    <a:pt x="1240111" y="14539"/>
                    <a:pt x="1260431" y="3109"/>
                    <a:pt x="1276941" y="569"/>
                  </a:cubicBezTo>
                  <a:cubicBezTo>
                    <a:pt x="1293451" y="-1971"/>
                    <a:pt x="1317581" y="4379"/>
                    <a:pt x="1331551" y="11999"/>
                  </a:cubicBezTo>
                  <a:cubicBezTo>
                    <a:pt x="1342981" y="18349"/>
                    <a:pt x="1356951" y="39939"/>
                    <a:pt x="1356951" y="39939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6140112" y="5591175"/>
            <a:ext cx="726757" cy="604838"/>
            <a:chOff x="0" y="0"/>
            <a:chExt cx="969010" cy="806450"/>
          </a:xfrm>
        </p:grpSpPr>
        <p:sp>
          <p:nvSpPr>
            <p:cNvPr id="49" name="Freeform 49"/>
            <p:cNvSpPr/>
            <p:nvPr/>
          </p:nvSpPr>
          <p:spPr>
            <a:xfrm>
              <a:off x="50662" y="50491"/>
              <a:ext cx="867456" cy="705588"/>
            </a:xfrm>
            <a:custGeom>
              <a:avLst/>
              <a:gdLst/>
              <a:ahLst/>
              <a:cxnLst/>
              <a:rect l="l" t="t" r="r" b="b"/>
              <a:pathLst>
                <a:path w="867456" h="705588">
                  <a:moveTo>
                    <a:pt x="119518" y="11739"/>
                  </a:moveTo>
                  <a:cubicBezTo>
                    <a:pt x="331608" y="129849"/>
                    <a:pt x="397648" y="137469"/>
                    <a:pt x="458608" y="169219"/>
                  </a:cubicBezTo>
                  <a:cubicBezTo>
                    <a:pt x="524648" y="204779"/>
                    <a:pt x="591958" y="250499"/>
                    <a:pt x="652918" y="312729"/>
                  </a:cubicBezTo>
                  <a:cubicBezTo>
                    <a:pt x="729118" y="387659"/>
                    <a:pt x="848498" y="547679"/>
                    <a:pt x="865008" y="602289"/>
                  </a:cubicBezTo>
                  <a:cubicBezTo>
                    <a:pt x="870088" y="621339"/>
                    <a:pt x="866278" y="631499"/>
                    <a:pt x="862468" y="644199"/>
                  </a:cubicBezTo>
                  <a:cubicBezTo>
                    <a:pt x="858658" y="656899"/>
                    <a:pt x="851038" y="669599"/>
                    <a:pt x="840878" y="679759"/>
                  </a:cubicBezTo>
                  <a:cubicBezTo>
                    <a:pt x="826908" y="691189"/>
                    <a:pt x="801508" y="702619"/>
                    <a:pt x="784998" y="705159"/>
                  </a:cubicBezTo>
                  <a:cubicBezTo>
                    <a:pt x="769758" y="706429"/>
                    <a:pt x="762138" y="705159"/>
                    <a:pt x="743088" y="697539"/>
                  </a:cubicBezTo>
                  <a:cubicBezTo>
                    <a:pt x="694828" y="677219"/>
                    <a:pt x="536078" y="579429"/>
                    <a:pt x="501788" y="536249"/>
                  </a:cubicBezTo>
                  <a:cubicBezTo>
                    <a:pt x="486548" y="518469"/>
                    <a:pt x="484008" y="504499"/>
                    <a:pt x="482738" y="487989"/>
                  </a:cubicBezTo>
                  <a:cubicBezTo>
                    <a:pt x="481468" y="472749"/>
                    <a:pt x="487818" y="452429"/>
                    <a:pt x="496708" y="439729"/>
                  </a:cubicBezTo>
                  <a:cubicBezTo>
                    <a:pt x="505598" y="425759"/>
                    <a:pt x="522108" y="413059"/>
                    <a:pt x="537348" y="407979"/>
                  </a:cubicBezTo>
                  <a:cubicBezTo>
                    <a:pt x="552588" y="402899"/>
                    <a:pt x="572908" y="401629"/>
                    <a:pt x="589418" y="409249"/>
                  </a:cubicBezTo>
                  <a:cubicBezTo>
                    <a:pt x="608468" y="416869"/>
                    <a:pt x="635138" y="442269"/>
                    <a:pt x="640218" y="463859"/>
                  </a:cubicBezTo>
                  <a:cubicBezTo>
                    <a:pt x="646568" y="485449"/>
                    <a:pt x="636408" y="519739"/>
                    <a:pt x="623708" y="537519"/>
                  </a:cubicBezTo>
                  <a:cubicBezTo>
                    <a:pt x="613548" y="551489"/>
                    <a:pt x="595768" y="560379"/>
                    <a:pt x="579258" y="562919"/>
                  </a:cubicBezTo>
                  <a:cubicBezTo>
                    <a:pt x="564018" y="566729"/>
                    <a:pt x="543698" y="564189"/>
                    <a:pt x="528458" y="557839"/>
                  </a:cubicBezTo>
                  <a:cubicBezTo>
                    <a:pt x="514488" y="550219"/>
                    <a:pt x="499248" y="536249"/>
                    <a:pt x="491628" y="522279"/>
                  </a:cubicBezTo>
                  <a:cubicBezTo>
                    <a:pt x="484008" y="507039"/>
                    <a:pt x="481468" y="486719"/>
                    <a:pt x="484008" y="471479"/>
                  </a:cubicBezTo>
                  <a:cubicBezTo>
                    <a:pt x="486548" y="454969"/>
                    <a:pt x="496708" y="437189"/>
                    <a:pt x="508138" y="425759"/>
                  </a:cubicBezTo>
                  <a:cubicBezTo>
                    <a:pt x="519568" y="415599"/>
                    <a:pt x="538618" y="406709"/>
                    <a:pt x="555128" y="405439"/>
                  </a:cubicBezTo>
                  <a:cubicBezTo>
                    <a:pt x="570368" y="402899"/>
                    <a:pt x="583068" y="406709"/>
                    <a:pt x="604658" y="415599"/>
                  </a:cubicBezTo>
                  <a:cubicBezTo>
                    <a:pt x="656728" y="437189"/>
                    <a:pt x="812938" y="519739"/>
                    <a:pt x="847228" y="564189"/>
                  </a:cubicBezTo>
                  <a:cubicBezTo>
                    <a:pt x="863738" y="585779"/>
                    <a:pt x="867548" y="604829"/>
                    <a:pt x="866278" y="623879"/>
                  </a:cubicBezTo>
                  <a:cubicBezTo>
                    <a:pt x="865008" y="642929"/>
                    <a:pt x="854848" y="665789"/>
                    <a:pt x="840878" y="679759"/>
                  </a:cubicBezTo>
                  <a:cubicBezTo>
                    <a:pt x="826908" y="693729"/>
                    <a:pt x="801508" y="702619"/>
                    <a:pt x="784998" y="705159"/>
                  </a:cubicBezTo>
                  <a:cubicBezTo>
                    <a:pt x="769758" y="706429"/>
                    <a:pt x="758328" y="705159"/>
                    <a:pt x="743088" y="697539"/>
                  </a:cubicBezTo>
                  <a:cubicBezTo>
                    <a:pt x="718958" y="683569"/>
                    <a:pt x="692288" y="648009"/>
                    <a:pt x="665618" y="613719"/>
                  </a:cubicBezTo>
                  <a:cubicBezTo>
                    <a:pt x="628788" y="567999"/>
                    <a:pt x="599578" y="491799"/>
                    <a:pt x="555128" y="442269"/>
                  </a:cubicBezTo>
                  <a:cubicBezTo>
                    <a:pt x="509408" y="391469"/>
                    <a:pt x="452258" y="345749"/>
                    <a:pt x="393838" y="312729"/>
                  </a:cubicBezTo>
                  <a:cubicBezTo>
                    <a:pt x="334148" y="279709"/>
                    <a:pt x="261758" y="270819"/>
                    <a:pt x="199528" y="241609"/>
                  </a:cubicBezTo>
                  <a:cubicBezTo>
                    <a:pt x="137298" y="211129"/>
                    <a:pt x="50938" y="165409"/>
                    <a:pt x="21728" y="131119"/>
                  </a:cubicBezTo>
                  <a:cubicBezTo>
                    <a:pt x="6488" y="113339"/>
                    <a:pt x="138" y="96829"/>
                    <a:pt x="138" y="80319"/>
                  </a:cubicBezTo>
                  <a:cubicBezTo>
                    <a:pt x="-1132" y="62539"/>
                    <a:pt x="6488" y="40949"/>
                    <a:pt x="17918" y="26979"/>
                  </a:cubicBezTo>
                  <a:cubicBezTo>
                    <a:pt x="28078" y="14279"/>
                    <a:pt x="48398" y="2849"/>
                    <a:pt x="66178" y="309"/>
                  </a:cubicBezTo>
                  <a:cubicBezTo>
                    <a:pt x="82688" y="-2231"/>
                    <a:pt x="119518" y="11739"/>
                    <a:pt x="119518" y="11739"/>
                  </a:cubicBezTo>
                </a:path>
              </a:pathLst>
            </a:custGeom>
            <a:solidFill>
              <a:srgbClr val="F2F1FB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5223" y="1023937"/>
            <a:ext cx="1523755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396871" y="4992436"/>
            <a:ext cx="5500022" cy="4477483"/>
          </a:xfrm>
          <a:custGeom>
            <a:avLst/>
            <a:gdLst/>
            <a:ahLst/>
            <a:cxnLst/>
            <a:rect l="l" t="t" r="r" b="b"/>
            <a:pathLst>
              <a:path w="5500022" h="4477483">
                <a:moveTo>
                  <a:pt x="0" y="0"/>
                </a:moveTo>
                <a:lnTo>
                  <a:pt x="5500021" y="0"/>
                </a:lnTo>
                <a:lnTo>
                  <a:pt x="5500021" y="4477483"/>
                </a:lnTo>
                <a:lnTo>
                  <a:pt x="0" y="4477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7278" y="2856023"/>
            <a:ext cx="6855498" cy="6230348"/>
          </a:xfrm>
          <a:custGeom>
            <a:avLst/>
            <a:gdLst/>
            <a:ahLst/>
            <a:cxnLst/>
            <a:rect l="l" t="t" r="r" b="b"/>
            <a:pathLst>
              <a:path w="6855498" h="6230348">
                <a:moveTo>
                  <a:pt x="0" y="0"/>
                </a:moveTo>
                <a:lnTo>
                  <a:pt x="6855499" y="0"/>
                </a:lnTo>
                <a:lnTo>
                  <a:pt x="6855499" y="6230348"/>
                </a:lnTo>
                <a:lnTo>
                  <a:pt x="0" y="6230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690" t="-28478" r="-18963" b="-2408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41237" y="1460874"/>
            <a:ext cx="6332082" cy="73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3"/>
              </a:lnSpc>
            </a:pPr>
            <a:r>
              <a:rPr lang="en-US" sz="5399" spc="-377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Pillar 4 :  Polymorphism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42358"/>
            <a:ext cx="8236363" cy="225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Polymorphism means </a:t>
            </a:r>
            <a:r>
              <a:rPr lang="en-US" sz="2539" b="1">
                <a:solidFill>
                  <a:srgbClr val="464646"/>
                </a:solidFill>
                <a:latin typeface="Telegraf Bold"/>
                <a:ea typeface="Telegraf Bold"/>
                <a:cs typeface="Telegraf Bold"/>
                <a:sym typeface="Telegraf Bold"/>
              </a:rPr>
              <a:t>“one interface, many forms</a:t>
            </a: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.”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The same method name can perform different actions depending on the object or context.</a:t>
            </a:r>
          </a:p>
          <a:p>
            <a:pPr marL="548223" lvl="1" indent="-274111" algn="just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The method call is resolved at runtime based on the object.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726</Words>
  <Application>Microsoft Office PowerPoint</Application>
  <PresentationFormat>Custom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Telegraf Bold</vt:lpstr>
      <vt:lpstr>Arial</vt:lpstr>
      <vt:lpstr>Telegraf Medium</vt:lpstr>
      <vt:lpstr>Telegraf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Simple Modern Tech Company Presentation</dc:title>
  <cp:lastModifiedBy>Rupali Shewale</cp:lastModifiedBy>
  <cp:revision>2</cp:revision>
  <dcterms:created xsi:type="dcterms:W3CDTF">2006-08-16T00:00:00Z</dcterms:created>
  <dcterms:modified xsi:type="dcterms:W3CDTF">2025-12-27T12:37:04Z</dcterms:modified>
  <dc:identifier>DAG8rLWKvPE</dc:identifier>
</cp:coreProperties>
</file>